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  <p:sldMasterId id="2147483661" r:id="rId5"/>
    <p:sldMasterId id="2147483673" r:id="rId6"/>
  </p:sldMasterIdLst>
  <p:notesMasterIdLst>
    <p:notesMasterId r:id="rId23"/>
  </p:notesMasterIdLst>
  <p:handoutMasterIdLst>
    <p:handoutMasterId r:id="rId24"/>
  </p:handoutMasterIdLst>
  <p:sldIdLst>
    <p:sldId id="296" r:id="rId7"/>
    <p:sldId id="288" r:id="rId8"/>
    <p:sldId id="297" r:id="rId9"/>
    <p:sldId id="315" r:id="rId10"/>
    <p:sldId id="316" r:id="rId11"/>
    <p:sldId id="317" r:id="rId12"/>
    <p:sldId id="318" r:id="rId13"/>
    <p:sldId id="319" r:id="rId14"/>
    <p:sldId id="320" r:id="rId15"/>
    <p:sldId id="308" r:id="rId16"/>
    <p:sldId id="289" r:id="rId17"/>
    <p:sldId id="312" r:id="rId18"/>
    <p:sldId id="301" r:id="rId19"/>
    <p:sldId id="290" r:id="rId20"/>
    <p:sldId id="321" r:id="rId21"/>
    <p:sldId id="295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1pPr>
    <a:lvl2pPr marL="456789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2pPr>
    <a:lvl3pPr marL="913577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3pPr>
    <a:lvl4pPr marL="1370366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4pPr>
    <a:lvl5pPr marL="1827154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5pPr>
    <a:lvl6pPr marL="2283943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6pPr>
    <a:lvl7pPr marL="2740731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7pPr>
    <a:lvl8pPr marL="3197520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8pPr>
    <a:lvl9pPr marL="3654308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419" userDrawn="1">
          <p15:clr>
            <a:srgbClr val="A4A3A4"/>
          </p15:clr>
        </p15:guide>
        <p15:guide id="4" orient="horz" pos="286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9BC5572-B374-A52F-D600-817A49BC5775}" name="Rodrigo Herrera" initials="RH" userId="f556c9f28080128f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45B"/>
    <a:srgbClr val="EC1164"/>
    <a:srgbClr val="91A3A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06F741-04EC-4408-9C49-FCA7A8F42A86}" v="293" dt="2023-04-21T13:52:42.340"/>
    <p1510:client id="{84C9C5D5-9F71-4D43-A67D-223774201C37}" v="29" dt="2023-04-19T00:44:14.251"/>
    <p1510:client id="{8E050BB1-EE02-D844-B74C-AC79F6368A48}" v="782" dt="2023-04-19T00:48:05.070"/>
    <p1510:client id="{F0C13EB7-E439-4B02-AC56-28DA6EDBA62F}" v="505" dt="2023-04-19T00:49:46.2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61"/>
    <p:restoredTop sz="94680"/>
  </p:normalViewPr>
  <p:slideViewPr>
    <p:cSldViewPr snapToGrid="0">
      <p:cViewPr varScale="1">
        <p:scale>
          <a:sx n="282" d="100"/>
          <a:sy n="282" d="100"/>
        </p:scale>
        <p:origin x="1208" y="160"/>
      </p:cViewPr>
      <p:guideLst>
        <p:guide pos="2880"/>
        <p:guide orient="horz" pos="419"/>
        <p:guide orient="horz" pos="286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font" Target="fonts/font2.fntdata"/><Relationship Id="rId39" Type="http://schemas.microsoft.com/office/2015/10/relationships/revisionInfo" Target="revisionInfo.xml"/><Relationship Id="rId21" Type="http://schemas.openxmlformats.org/officeDocument/2006/relationships/slide" Target="slides/slide15.xml"/><Relationship Id="rId34" Type="http://schemas.openxmlformats.org/officeDocument/2006/relationships/font" Target="fonts/font10.fntdata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40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D86E2403-7186-45D0-B4D1-E49B3041C4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7E01E75-6AF8-4CDB-A0DC-C3FA8FD08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BA618-6154-4D1D-9990-D55B0312279A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662FEF5-9454-4CE5-B04B-9B62BEDDD8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897262F-DF8F-4521-82DB-C860029652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C85C1-9FFF-4EB6-8701-46449ED11C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28049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A3B6B-DA47-6145-A916-4C71632D9FE2}" type="datetimeFigureOut">
              <a:rPr lang="en-US" smtClean="0"/>
              <a:t>5/29/23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CAFCE-C102-6747-9B79-E03F9BCB8C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28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1pPr>
    <a:lvl2pPr marL="456789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2pPr>
    <a:lvl3pPr marL="913577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3pPr>
    <a:lvl4pPr marL="1370366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4pPr>
    <a:lvl5pPr marL="1827154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5pPr>
    <a:lvl6pPr marL="2283943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6pPr>
    <a:lvl7pPr marL="2740731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7pPr>
    <a:lvl8pPr marL="3197520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8pPr>
    <a:lvl9pPr marL="3654308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7674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32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04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36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2901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4882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8741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618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403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523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369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678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144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23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30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85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1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1" y="2914651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6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52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2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30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8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56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3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60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4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87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4459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445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30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9635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69375F-C556-4295-8BCA-B57D29B84C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DBA034-B08D-4E05-A8F5-B3E68408CD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FBC0144-4358-4174-A667-963202B1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24267B-8191-4B21-A37C-FB3565D8B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4C614C1-5245-40D3-B178-EDC7B61B6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42406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66E68A-BE25-433A-AC59-1243258D2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84E8F2-4DD2-49B8-A687-9D35BABA8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2D3BB4C-B11D-43F0-80FB-36748D4CC2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C4116F9-B88E-47CE-BF55-42AD360C4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6F119BD-5948-42A9-A383-B75152DF1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81405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7CC95D-2519-4732-9267-B56A237E5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99A81B6-7FB1-4298-B2F5-86B02378D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DBC9DAB-95AA-4A31-8F19-96D3DBDB51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DA7A19E-4914-48EA-99BA-E415B4E99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E79049B-B47E-44E2-8FD8-E99CB9626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75016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E21040-BD84-4374-8975-49EC8D076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5E12F8-6CFC-43C0-BC1A-6304EAB7E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B905B03-57F7-4095-A701-AFD023B453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1538733-4B04-44B0-993C-9FA4FD707E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7E65096-308E-40D7-8007-CDBC03DEF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9107333-FE2A-401D-9FE6-133F57EC1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29953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22E965-6C61-492D-A4E9-263759E44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47CD8C0-53D8-4634-90B1-C179289A4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F32A111-DC43-4F86-84EF-9777CBEB1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D1E8373-016C-4F1F-A16C-AE0A102571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2142DA0-3B67-4957-B48C-8DB012ECC4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EDAB750-2FF0-4B26-9D02-2E499AD86A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66630F8-8309-49AB-AA81-817A1E1A6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5C78728-2284-4524-BF8F-DAAC50EE2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81432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427759-9A41-4F80-BA89-7059F0463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E1FE18E-86CA-4C59-BA71-A59881AE95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642AE52-CCA7-4AC9-BBC7-07D9D19C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2B53B6E-DDA7-45DE-B527-C5E41928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70119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CAC66D4-D865-41F2-AEAB-DCFDF347BF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75E4DB6-55A5-4EA8-9BE3-0FE68D06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59CBFFB-D5C6-475B-8B55-1986D76C7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9166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479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91EBCE-9A23-47E8-9694-90ED098A2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5A43DC-A638-497F-B4E3-4D518BA6F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C76CF2E-7F14-4550-92D4-F56A4646C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DB1F6F8-5C65-4151-BF92-D1C5ED261A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D11A76D-4D95-4992-BF13-EEAE9EF5E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4DDA942-6612-48FE-A427-CD8B84392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1877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476A05-0E82-4B15-9305-795E7EC64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6867B46-1950-4A00-B867-C88CF95057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4363F92-3674-4873-9DB4-5C6BACBF89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E187547-46F7-44B6-B104-574AE69BA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0205F2D-6E40-4D48-B9FC-4CD2A78C8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5E67428-34BA-4200-8666-821B10390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46374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E383E-B00D-49C1-956A-B5F5FCC94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C7F29B0-A844-4022-8CB7-3D7CD81517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5D4C4A-020D-4202-BBA8-0D59EDD63A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723560F-F695-4DD8-9EE5-29C4D3490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1EF367-857B-484B-A77A-4F1E864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48211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824BE66-8B7F-464C-B833-BD64A55868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9F84607-08ED-47E3-AD12-9EE03D94AE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17D9210-E3AF-4C64-B09D-3A58ACDD37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C3519-E27E-4C57-97C8-20B679F1B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AA22F6-6F08-47E7-B4F9-2DF256FC4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95017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9B0F3D-EB60-4124-A4E9-724C6E50E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9DA343D-8949-4D84-BACF-9CD05CF0DC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1C1B298-E06C-4A57-86DF-BCB7E4A92E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3DA19BE-8F40-4C0F-A457-ECA9C7097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1D3B215-F521-40C0-A1DE-337F46F40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98200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665C4E-43AA-442D-B1BE-FC07018AD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5173EF5-BAF4-4463-87DC-FD269B925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F568861-E7D8-46CD-BA64-2EE501E4D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C41971-D5CA-479A-88D0-8603ECE1B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1B4CDCB-8EB5-4128-978F-CDB09041B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01596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73B20B-924D-43E2-A423-57C4F2F3C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C8FC51E-2C3B-490F-A6C7-27999EAE3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C2DE60-F8D7-4A92-94E8-4A17F64902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59611C0-CDCA-4320-B9A5-17FDD41F5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84D8D30-2B84-4844-8155-A60FA762B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15847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9CC2B8-936B-49F0-99AF-40FE7C943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F68A6E-70A1-4600-A489-9FFCBED2D5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116E706-28E0-4BD3-A179-61C5D55F08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2665C04-A41B-4AB2-9625-B7F5EDB178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FF4631A-D8E3-4B05-8941-CCC90EA7B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71FC86C-4D3D-4151-8F1E-75D9697C0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93592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4AF777-8C40-4D08-B88F-3A83C280D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4E56BC-B642-4037-9F3A-22ABDB4DC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C55CECB-F79D-4CE4-B878-6B651C8492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F43DB52-85F3-4D91-BECD-53F245E891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8ACF083-A654-419A-97EC-0C143C31C6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6446215-C44A-4D31-8C65-08D815EAEF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1834343-EC6E-4145-8190-F7DDC7F88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CF4804D-44BE-4D68-B140-4DACA8E79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06463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276C1F-C9C8-46D4-84C2-7B0675BFA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EB4B8D6-3043-4623-81B7-6281FEFCBF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22722C3-E957-4E14-B049-1B0A779DC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C2D5B64-2F90-4AB8-9DE6-CE475472D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7828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4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2">
                <a:solidFill>
                  <a:schemeClr val="tx1">
                    <a:tint val="75000"/>
                  </a:schemeClr>
                </a:solidFill>
              </a:defRPr>
            </a:lvl1pPr>
            <a:lvl2pPr marL="457611" indent="0">
              <a:buNone/>
              <a:defRPr sz="1802">
                <a:solidFill>
                  <a:schemeClr val="tx1">
                    <a:tint val="75000"/>
                  </a:schemeClr>
                </a:solidFill>
              </a:defRPr>
            </a:lvl2pPr>
            <a:lvl3pPr marL="915223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3pPr>
            <a:lvl4pPr marL="1372834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4pPr>
            <a:lvl5pPr marL="1830446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5pPr>
            <a:lvl6pPr marL="2288057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6pPr>
            <a:lvl7pPr marL="2745669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7pPr>
            <a:lvl8pPr marL="320328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8pPr>
            <a:lvl9pPr marL="3660892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420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BFAB060-EEF7-4A8C-9217-BDE26B0B07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606A7D6-4B98-4093-BBDC-A34356D2F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4F51168-80F8-4E64-98D8-36A11207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21166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6FB334-ED66-4B95-84AB-DAEB10BF0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675938-B6DB-4DDC-BB5E-55536879D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5382426-6B16-4D2D-912A-A35CDC93A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2A36C91-69CB-4835-8AAC-66A00F123E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846AA15-5462-4FB7-970E-C84DD2387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8FA66E-8FA5-43E2-80E3-943FDAA1C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89498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26A0F1-0A55-4622-9856-BABA7D541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E14C697-EC3D-47D9-9257-CBAD1B4974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5B2E6BA-AF70-4806-A1DB-18F0450B01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020C16C-C0AB-4C46-8117-9BDD3B4A35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E6CD3D9-09A7-4BBC-BACE-F23895309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9B13F7C-8E1F-4362-9382-DA8AE1925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59671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01D3C0-5EA5-4B13-9E5D-CF1B2DFA2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12C0D4B-32DE-4613-97B2-AA89D0C7B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9E8F1A-DBEA-47D7-8250-465069033B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89D97F-4CA1-4987-A58A-9AF958166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966556E-1058-4449-A912-8A12C9E97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12540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0D4BAEF-AC34-48D9-A8C0-6B52A6F0D3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086822E-D489-4976-A234-5A6EEA795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C080C2-F8A2-431B-996B-9F671A2238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897D62-FC43-4A53-855B-A80A84611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5F3059-9641-4D04-A7CC-B5870B35C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725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1306"/>
            <a:ext cx="4038600" cy="2547938"/>
          </a:xfrm>
          <a:prstGeom prst="rect">
            <a:avLst/>
          </a:prstGeom>
        </p:spPr>
        <p:txBody>
          <a:bodyPr/>
          <a:lstStyle>
            <a:lvl1pPr>
              <a:defRPr sz="2803"/>
            </a:lvl1pPr>
            <a:lvl2pPr>
              <a:defRPr sz="2402"/>
            </a:lvl2pPr>
            <a:lvl3pPr>
              <a:defRPr sz="2002"/>
            </a:lvl3pPr>
            <a:lvl4pPr>
              <a:defRPr sz="1802"/>
            </a:lvl4pPr>
            <a:lvl5pPr>
              <a:defRPr sz="1802"/>
            </a:lvl5pPr>
            <a:lvl6pPr>
              <a:defRPr sz="1802"/>
            </a:lvl6pPr>
            <a:lvl7pPr>
              <a:defRPr sz="1802"/>
            </a:lvl7pPr>
            <a:lvl8pPr>
              <a:defRPr sz="1802"/>
            </a:lvl8pPr>
            <a:lvl9pPr>
              <a:defRPr sz="18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1306"/>
            <a:ext cx="4038600" cy="2547938"/>
          </a:xfrm>
          <a:prstGeom prst="rect">
            <a:avLst/>
          </a:prstGeom>
        </p:spPr>
        <p:txBody>
          <a:bodyPr/>
          <a:lstStyle>
            <a:lvl1pPr>
              <a:defRPr sz="2803"/>
            </a:lvl1pPr>
            <a:lvl2pPr>
              <a:defRPr sz="2402"/>
            </a:lvl2pPr>
            <a:lvl3pPr>
              <a:defRPr sz="2002"/>
            </a:lvl3pPr>
            <a:lvl4pPr>
              <a:defRPr sz="1802"/>
            </a:lvl4pPr>
            <a:lvl5pPr>
              <a:defRPr sz="1802"/>
            </a:lvl5pPr>
            <a:lvl6pPr>
              <a:defRPr sz="1802"/>
            </a:lvl6pPr>
            <a:lvl7pPr>
              <a:defRPr sz="1802"/>
            </a:lvl7pPr>
            <a:lvl8pPr>
              <a:defRPr sz="1802"/>
            </a:lvl8pPr>
            <a:lvl9pPr>
              <a:defRPr sz="18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13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2" b="1"/>
            </a:lvl1pPr>
            <a:lvl2pPr marL="457611" indent="0">
              <a:buNone/>
              <a:defRPr sz="2002" b="1"/>
            </a:lvl2pPr>
            <a:lvl3pPr marL="915223" indent="0">
              <a:buNone/>
              <a:defRPr sz="1802" b="1"/>
            </a:lvl3pPr>
            <a:lvl4pPr marL="1372834" indent="0">
              <a:buNone/>
              <a:defRPr sz="1601" b="1"/>
            </a:lvl4pPr>
            <a:lvl5pPr marL="1830446" indent="0">
              <a:buNone/>
              <a:defRPr sz="1601" b="1"/>
            </a:lvl5pPr>
            <a:lvl6pPr marL="2288057" indent="0">
              <a:buNone/>
              <a:defRPr sz="1601" b="1"/>
            </a:lvl6pPr>
            <a:lvl7pPr marL="2745669" indent="0">
              <a:buNone/>
              <a:defRPr sz="1601" b="1"/>
            </a:lvl7pPr>
            <a:lvl8pPr marL="3203280" indent="0">
              <a:buNone/>
              <a:defRPr sz="1601" b="1"/>
            </a:lvl8pPr>
            <a:lvl9pPr marL="3660892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2"/>
            </a:lvl1pPr>
            <a:lvl2pPr>
              <a:defRPr sz="2002"/>
            </a:lvl2pPr>
            <a:lvl3pPr>
              <a:defRPr sz="1802"/>
            </a:lvl3pPr>
            <a:lvl4pPr>
              <a:defRPr sz="1601"/>
            </a:lvl4pPr>
            <a:lvl5pPr>
              <a:defRPr sz="1601"/>
            </a:lvl5pPr>
            <a:lvl6pPr>
              <a:defRPr sz="1601"/>
            </a:lvl6pPr>
            <a:lvl7pPr>
              <a:defRPr sz="1601"/>
            </a:lvl7pPr>
            <a:lvl8pPr>
              <a:defRPr sz="1601"/>
            </a:lvl8pPr>
            <a:lvl9pPr>
              <a:defRPr sz="16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2" b="1"/>
            </a:lvl1pPr>
            <a:lvl2pPr marL="457611" indent="0">
              <a:buNone/>
              <a:defRPr sz="2002" b="1"/>
            </a:lvl2pPr>
            <a:lvl3pPr marL="915223" indent="0">
              <a:buNone/>
              <a:defRPr sz="1802" b="1"/>
            </a:lvl3pPr>
            <a:lvl4pPr marL="1372834" indent="0">
              <a:buNone/>
              <a:defRPr sz="1601" b="1"/>
            </a:lvl4pPr>
            <a:lvl5pPr marL="1830446" indent="0">
              <a:buNone/>
              <a:defRPr sz="1601" b="1"/>
            </a:lvl5pPr>
            <a:lvl6pPr marL="2288057" indent="0">
              <a:buNone/>
              <a:defRPr sz="1601" b="1"/>
            </a:lvl6pPr>
            <a:lvl7pPr marL="2745669" indent="0">
              <a:buNone/>
              <a:defRPr sz="1601" b="1"/>
            </a:lvl7pPr>
            <a:lvl8pPr marL="3203280" indent="0">
              <a:buNone/>
              <a:defRPr sz="1601" b="1"/>
            </a:lvl8pPr>
            <a:lvl9pPr marL="3660892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2"/>
            </a:lvl1pPr>
            <a:lvl2pPr>
              <a:defRPr sz="2002"/>
            </a:lvl2pPr>
            <a:lvl3pPr>
              <a:defRPr sz="1802"/>
            </a:lvl3pPr>
            <a:lvl4pPr>
              <a:defRPr sz="1601"/>
            </a:lvl4pPr>
            <a:lvl5pPr>
              <a:defRPr sz="1601"/>
            </a:lvl5pPr>
            <a:lvl6pPr>
              <a:defRPr sz="1601"/>
            </a:lvl6pPr>
            <a:lvl7pPr>
              <a:defRPr sz="1601"/>
            </a:lvl7pPr>
            <a:lvl8pPr>
              <a:defRPr sz="1601"/>
            </a:lvl8pPr>
            <a:lvl9pPr>
              <a:defRPr sz="16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5/29/23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02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5/29/23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58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5/29/23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11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04790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2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7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3"/>
            </a:lvl1pPr>
            <a:lvl2pPr>
              <a:defRPr sz="2803"/>
            </a:lvl2pPr>
            <a:lvl3pPr>
              <a:defRPr sz="2402"/>
            </a:lvl3pPr>
            <a:lvl4pPr>
              <a:defRPr sz="2002"/>
            </a:lvl4pPr>
            <a:lvl5pPr>
              <a:defRPr sz="2002"/>
            </a:lvl5pPr>
            <a:lvl6pPr>
              <a:defRPr sz="2002"/>
            </a:lvl6pPr>
            <a:lvl7pPr>
              <a:defRPr sz="2002"/>
            </a:lvl7pPr>
            <a:lvl8pPr>
              <a:defRPr sz="2002"/>
            </a:lvl8pPr>
            <a:lvl9pPr>
              <a:defRPr sz="20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076328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1"/>
            </a:lvl1pPr>
            <a:lvl2pPr marL="457611" indent="0">
              <a:buNone/>
              <a:defRPr sz="1201"/>
            </a:lvl2pPr>
            <a:lvl3pPr marL="915223" indent="0">
              <a:buNone/>
              <a:defRPr sz="1001"/>
            </a:lvl3pPr>
            <a:lvl4pPr marL="1372834" indent="0">
              <a:buNone/>
              <a:defRPr sz="901"/>
            </a:lvl4pPr>
            <a:lvl5pPr marL="1830446" indent="0">
              <a:buNone/>
              <a:defRPr sz="901"/>
            </a:lvl5pPr>
            <a:lvl6pPr marL="2288057" indent="0">
              <a:buNone/>
              <a:defRPr sz="901"/>
            </a:lvl6pPr>
            <a:lvl7pPr marL="2745669" indent="0">
              <a:buNone/>
              <a:defRPr sz="901"/>
            </a:lvl7pPr>
            <a:lvl8pPr marL="3203280" indent="0">
              <a:buNone/>
              <a:defRPr sz="901"/>
            </a:lvl8pPr>
            <a:lvl9pPr marL="3660892" indent="0">
              <a:buNone/>
              <a:defRPr sz="9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216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3600452"/>
            <a:ext cx="5486400" cy="425053"/>
          </a:xfrm>
          <a:prstGeom prst="rect">
            <a:avLst/>
          </a:prstGeom>
        </p:spPr>
        <p:txBody>
          <a:bodyPr anchor="b"/>
          <a:lstStyle>
            <a:lvl1pPr algn="l">
              <a:defRPr sz="2002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459582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3"/>
            </a:lvl1pPr>
            <a:lvl2pPr marL="457611" indent="0">
              <a:buNone/>
              <a:defRPr sz="2803"/>
            </a:lvl2pPr>
            <a:lvl3pPr marL="915223" indent="0">
              <a:buNone/>
              <a:defRPr sz="2402"/>
            </a:lvl3pPr>
            <a:lvl4pPr marL="1372834" indent="0">
              <a:buNone/>
              <a:defRPr sz="2002"/>
            </a:lvl4pPr>
            <a:lvl5pPr marL="1830446" indent="0">
              <a:buNone/>
              <a:defRPr sz="2002"/>
            </a:lvl5pPr>
            <a:lvl6pPr marL="2288057" indent="0">
              <a:buNone/>
              <a:defRPr sz="2002"/>
            </a:lvl6pPr>
            <a:lvl7pPr marL="2745669" indent="0">
              <a:buNone/>
              <a:defRPr sz="2002"/>
            </a:lvl7pPr>
            <a:lvl8pPr marL="3203280" indent="0">
              <a:buNone/>
              <a:defRPr sz="2002"/>
            </a:lvl8pPr>
            <a:lvl9pPr marL="3660892" indent="0">
              <a:buNone/>
              <a:defRPr sz="2002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4025506"/>
            <a:ext cx="5486400" cy="6036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1"/>
            </a:lvl1pPr>
            <a:lvl2pPr marL="457611" indent="0">
              <a:buNone/>
              <a:defRPr sz="1201"/>
            </a:lvl2pPr>
            <a:lvl3pPr marL="915223" indent="0">
              <a:buNone/>
              <a:defRPr sz="1001"/>
            </a:lvl3pPr>
            <a:lvl4pPr marL="1372834" indent="0">
              <a:buNone/>
              <a:defRPr sz="901"/>
            </a:lvl4pPr>
            <a:lvl5pPr marL="1830446" indent="0">
              <a:buNone/>
              <a:defRPr sz="901"/>
            </a:lvl5pPr>
            <a:lvl6pPr marL="2288057" indent="0">
              <a:buNone/>
              <a:defRPr sz="901"/>
            </a:lvl6pPr>
            <a:lvl7pPr marL="2745669" indent="0">
              <a:buNone/>
              <a:defRPr sz="901"/>
            </a:lvl7pPr>
            <a:lvl8pPr marL="3203280" indent="0">
              <a:buNone/>
              <a:defRPr sz="901"/>
            </a:lvl8pPr>
            <a:lvl9pPr marL="3660892" indent="0">
              <a:buNone/>
              <a:defRPr sz="9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01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2"/>
            <a:ext cx="9144000" cy="5143500"/>
          </a:xfrm>
          <a:prstGeom prst="rect">
            <a:avLst/>
          </a:prstGeom>
        </p:spPr>
      </p:pic>
      <p:grpSp>
        <p:nvGrpSpPr>
          <p:cNvPr id="3" name="Group 11">
            <a:extLst>
              <a:ext uri="{FF2B5EF4-FFF2-40B4-BE49-F238E27FC236}">
                <a16:creationId xmlns:a16="http://schemas.microsoft.com/office/drawing/2014/main" id="{E4E33793-F111-421E-B38E-CCE6CD0B9FB8}"/>
              </a:ext>
            </a:extLst>
          </p:cNvPr>
          <p:cNvGrpSpPr/>
          <p:nvPr userDrawn="1"/>
        </p:nvGrpSpPr>
        <p:grpSpPr>
          <a:xfrm>
            <a:off x="202298" y="233239"/>
            <a:ext cx="8750049" cy="4701118"/>
            <a:chOff x="206087" y="237647"/>
            <a:chExt cx="8742460" cy="4697041"/>
          </a:xfrm>
        </p:grpSpPr>
        <p:pic>
          <p:nvPicPr>
            <p:cNvPr id="4" name="Picture 12">
              <a:extLst>
                <a:ext uri="{FF2B5EF4-FFF2-40B4-BE49-F238E27FC236}">
                  <a16:creationId xmlns:a16="http://schemas.microsoft.com/office/drawing/2014/main" id="{9D1FEC27-2353-41B6-8ECD-AA32CB97F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5" name="Picture 13">
              <a:extLst>
                <a:ext uri="{FF2B5EF4-FFF2-40B4-BE49-F238E27FC236}">
                  <a16:creationId xmlns:a16="http://schemas.microsoft.com/office/drawing/2014/main" id="{4A8112B5-11E5-4338-99B4-86BCBE239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3489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611" rtl="0" eaLnBrk="1" latinLnBrk="0" hangingPunct="1">
        <a:spcBef>
          <a:spcPct val="0"/>
        </a:spcBef>
        <a:buNone/>
        <a:defRPr sz="440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3209" indent="-343209" algn="l" defTabSz="457611" rtl="0" eaLnBrk="1" latinLnBrk="0" hangingPunct="1">
        <a:spcBef>
          <a:spcPct val="20000"/>
        </a:spcBef>
        <a:buFont typeface="Arial"/>
        <a:buChar char="•"/>
        <a:defRPr sz="3203" kern="1200">
          <a:solidFill>
            <a:schemeClr val="tx1"/>
          </a:solidFill>
          <a:latin typeface="+mn-lt"/>
          <a:ea typeface="+mn-ea"/>
          <a:cs typeface="+mn-cs"/>
        </a:defRPr>
      </a:lvl1pPr>
      <a:lvl2pPr marL="743619" indent="-286007" algn="l" defTabSz="457611" rtl="0" eaLnBrk="1" latinLnBrk="0" hangingPunct="1">
        <a:spcBef>
          <a:spcPct val="20000"/>
        </a:spcBef>
        <a:buFont typeface="Arial"/>
        <a:buChar char="–"/>
        <a:defRPr sz="2803" kern="1200">
          <a:solidFill>
            <a:schemeClr val="tx1"/>
          </a:solidFill>
          <a:latin typeface="+mn-lt"/>
          <a:ea typeface="+mn-ea"/>
          <a:cs typeface="+mn-cs"/>
        </a:defRPr>
      </a:lvl2pPr>
      <a:lvl3pPr marL="1144029" indent="-228806" algn="l" defTabSz="457611" rtl="0" eaLnBrk="1" latinLnBrk="0" hangingPunct="1">
        <a:spcBef>
          <a:spcPct val="20000"/>
        </a:spcBef>
        <a:buFont typeface="Arial"/>
        <a:buChar char="•"/>
        <a:defRPr sz="2402" kern="1200">
          <a:solidFill>
            <a:schemeClr val="tx1"/>
          </a:solidFill>
          <a:latin typeface="+mn-lt"/>
          <a:ea typeface="+mn-ea"/>
          <a:cs typeface="+mn-cs"/>
        </a:defRPr>
      </a:lvl3pPr>
      <a:lvl4pPr marL="1601640" indent="-228806" algn="l" defTabSz="457611" rtl="0" eaLnBrk="1" latinLnBrk="0" hangingPunct="1">
        <a:spcBef>
          <a:spcPct val="20000"/>
        </a:spcBef>
        <a:buFont typeface="Arial"/>
        <a:buChar char="–"/>
        <a:defRPr sz="2002" kern="1200">
          <a:solidFill>
            <a:schemeClr val="tx1"/>
          </a:solidFill>
          <a:latin typeface="+mn-lt"/>
          <a:ea typeface="+mn-ea"/>
          <a:cs typeface="+mn-cs"/>
        </a:defRPr>
      </a:lvl4pPr>
      <a:lvl5pPr marL="2059252" indent="-228806" algn="l" defTabSz="457611" rtl="0" eaLnBrk="1" latinLnBrk="0" hangingPunct="1">
        <a:spcBef>
          <a:spcPct val="20000"/>
        </a:spcBef>
        <a:buFont typeface="Arial"/>
        <a:buChar char="»"/>
        <a:defRPr sz="2002" kern="1200">
          <a:solidFill>
            <a:schemeClr val="tx1"/>
          </a:solidFill>
          <a:latin typeface="+mn-lt"/>
          <a:ea typeface="+mn-ea"/>
          <a:cs typeface="+mn-cs"/>
        </a:defRPr>
      </a:lvl5pPr>
      <a:lvl6pPr marL="2516863" indent="-228806" algn="l" defTabSz="457611" rtl="0" eaLnBrk="1" latinLnBrk="0" hangingPunct="1">
        <a:spcBef>
          <a:spcPct val="20000"/>
        </a:spcBef>
        <a:buFont typeface="Arial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6pPr>
      <a:lvl7pPr marL="2974475" indent="-228806" algn="l" defTabSz="457611" rtl="0" eaLnBrk="1" latinLnBrk="0" hangingPunct="1">
        <a:spcBef>
          <a:spcPct val="20000"/>
        </a:spcBef>
        <a:buFont typeface="Arial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7pPr>
      <a:lvl8pPr marL="3432086" indent="-228806" algn="l" defTabSz="457611" rtl="0" eaLnBrk="1" latinLnBrk="0" hangingPunct="1">
        <a:spcBef>
          <a:spcPct val="20000"/>
        </a:spcBef>
        <a:buFont typeface="Arial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8pPr>
      <a:lvl9pPr marL="3889698" indent="-228806" algn="l" defTabSz="457611" rtl="0" eaLnBrk="1" latinLnBrk="0" hangingPunct="1">
        <a:spcBef>
          <a:spcPct val="20000"/>
        </a:spcBef>
        <a:buFont typeface="Arial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61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1pPr>
      <a:lvl2pPr marL="457611" algn="l" defTabSz="45761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2pPr>
      <a:lvl3pPr marL="915223" algn="l" defTabSz="45761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3pPr>
      <a:lvl4pPr marL="1372834" algn="l" defTabSz="45761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4pPr>
      <a:lvl5pPr marL="1830446" algn="l" defTabSz="45761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5pPr>
      <a:lvl6pPr marL="2288057" algn="l" defTabSz="45761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6pPr>
      <a:lvl7pPr marL="2745669" algn="l" defTabSz="45761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7pPr>
      <a:lvl8pPr marL="3203280" algn="l" defTabSz="45761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8pPr>
      <a:lvl9pPr marL="3660892" algn="l" defTabSz="45761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>
            <a:extLst>
              <a:ext uri="{FF2B5EF4-FFF2-40B4-BE49-F238E27FC236}">
                <a16:creationId xmlns:a16="http://schemas.microsoft.com/office/drawing/2014/main" id="{3345D4B6-5C8A-46F1-BD92-07CC1932486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"/>
            <a:ext cx="9144000" cy="5143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CEF144A-C01E-42E4-AD88-A4ADE33ED78E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01275" y="735720"/>
            <a:ext cx="2048562" cy="2401563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4947A72-07CF-48AB-A9E1-B1A7C1748D07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6794167" y="2190067"/>
            <a:ext cx="2022369" cy="240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1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>
            <a:extLst>
              <a:ext uri="{FF2B5EF4-FFF2-40B4-BE49-F238E27FC236}">
                <a16:creationId xmlns:a16="http://schemas.microsoft.com/office/drawing/2014/main" id="{99C1D268-9D15-4D61-B40C-607B8253BA1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"/>
            <a:ext cx="9144000" cy="5143500"/>
          </a:xfrm>
          <a:prstGeom prst="rect">
            <a:avLst/>
          </a:prstGeom>
        </p:spPr>
      </p:pic>
      <p:pic>
        <p:nvPicPr>
          <p:cNvPr id="7" name="Picture 14">
            <a:extLst>
              <a:ext uri="{FF2B5EF4-FFF2-40B4-BE49-F238E27FC236}">
                <a16:creationId xmlns:a16="http://schemas.microsoft.com/office/drawing/2014/main" id="{507E7BF8-8585-452D-9A02-B2574342BEF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218476" y="204764"/>
            <a:ext cx="8707050" cy="471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3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hyperlink" Target="https://www.figma.com/proto/qUVFbvQ5pQ9GHWly1ktJuO/App-Exercicio?node-id=1-110&amp;scaling=min-zoom&amp;page-id=0%3A1&amp;starting-point-node-id=1%3A110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7B7A376C-95AF-43F4-B450-0B1A13F23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017" y="-510006"/>
            <a:ext cx="5847647" cy="4652400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78308687-AD83-4F2B-A2CE-C510B69BFEF1}"/>
              </a:ext>
            </a:extLst>
          </p:cNvPr>
          <p:cNvSpPr txBox="1">
            <a:spLocks/>
          </p:cNvSpPr>
          <p:nvPr/>
        </p:nvSpPr>
        <p:spPr>
          <a:xfrm>
            <a:off x="517385" y="543378"/>
            <a:ext cx="2265132" cy="503404"/>
          </a:xfrm>
          <a:prstGeom prst="rect">
            <a:avLst/>
          </a:prstGeom>
        </p:spPr>
        <p:txBody>
          <a:bodyPr lIns="91440" tIns="45720" rIns="91440" bIns="45720" anchor="b"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6417">
              <a:defRPr/>
            </a:pPr>
            <a:r>
              <a:rPr lang="pt-BR" sz="2800" b="1">
                <a:solidFill>
                  <a:srgbClr val="ED145B"/>
                </a:solidFill>
                <a:latin typeface="Calibri"/>
                <a:cs typeface="Calibri"/>
              </a:rPr>
              <a:t>2TDSOS-2022</a:t>
            </a:r>
            <a:endParaRPr lang="en-US" sz="2800" b="1">
              <a:latin typeface="Calibri"/>
              <a:cs typeface="Calibri"/>
            </a:endParaRPr>
          </a:p>
        </p:txBody>
      </p:sp>
      <p:sp>
        <p:nvSpPr>
          <p:cNvPr id="10" name="TextBox 59">
            <a:extLst>
              <a:ext uri="{FF2B5EF4-FFF2-40B4-BE49-F238E27FC236}">
                <a16:creationId xmlns:a16="http://schemas.microsoft.com/office/drawing/2014/main" id="{1EFF7DBE-7E5E-4240-AFB1-67B13396C666}"/>
              </a:ext>
            </a:extLst>
          </p:cNvPr>
          <p:cNvSpPr txBox="1"/>
          <p:nvPr/>
        </p:nvSpPr>
        <p:spPr>
          <a:xfrm>
            <a:off x="533084" y="1042808"/>
            <a:ext cx="451320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pt-BR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Cap 8 - </a:t>
            </a:r>
            <a:r>
              <a:rPr lang="pt-BR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Pitch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com Dados - Apresentando a sua Startup</a:t>
            </a:r>
            <a:endParaRPr lang="pt-BR" sz="1800" dirty="0">
              <a:solidFill>
                <a:schemeClr val="bg1"/>
              </a:solidFill>
              <a:latin typeface="Calibri"/>
              <a:cs typeface="Gotham HTF Bold"/>
            </a:endParaRPr>
          </a:p>
        </p:txBody>
      </p:sp>
      <p:pic>
        <p:nvPicPr>
          <p:cNvPr id="6" name="Picture 613">
            <a:extLst>
              <a:ext uri="{FF2B5EF4-FFF2-40B4-BE49-F238E27FC236}">
                <a16:creationId xmlns:a16="http://schemas.microsoft.com/office/drawing/2014/main" id="{445973ED-42BB-4063-B126-672FFCCA877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609604" y="4587640"/>
            <a:ext cx="1286627" cy="247194"/>
          </a:xfrm>
          <a:prstGeom prst="rect">
            <a:avLst/>
          </a:prstGeom>
        </p:spPr>
      </p:pic>
      <p:sp>
        <p:nvSpPr>
          <p:cNvPr id="2" name="TextBox 59">
            <a:extLst>
              <a:ext uri="{FF2B5EF4-FFF2-40B4-BE49-F238E27FC236}">
                <a16:creationId xmlns:a16="http://schemas.microsoft.com/office/drawing/2014/main" id="{ACC3EE49-E789-4EEB-C29A-C9055EBCCCF2}"/>
              </a:ext>
            </a:extLst>
          </p:cNvPr>
          <p:cNvSpPr txBox="1"/>
          <p:nvPr/>
        </p:nvSpPr>
        <p:spPr>
          <a:xfrm>
            <a:off x="928183" y="3019424"/>
            <a:ext cx="3448628" cy="5355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pt-BR" sz="1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Gotham HTF Light"/>
              </a:rPr>
              <a:t>Elio Gonçalves de Lima</a:t>
            </a:r>
          </a:p>
          <a:p>
            <a:pPr>
              <a:lnSpc>
                <a:spcPct val="90000"/>
              </a:lnSpc>
            </a:pPr>
            <a:r>
              <a:rPr lang="pt-BR" sz="1600" dirty="0">
                <a:solidFill>
                  <a:srgbClr val="ED145B"/>
                </a:solidFill>
                <a:latin typeface="Calibri"/>
                <a:cs typeface="Gotham HTF Bold"/>
              </a:rPr>
              <a:t>RM92270</a:t>
            </a:r>
          </a:p>
        </p:txBody>
      </p:sp>
      <p:sp>
        <p:nvSpPr>
          <p:cNvPr id="5" name="TextBox 59">
            <a:extLst>
              <a:ext uri="{FF2B5EF4-FFF2-40B4-BE49-F238E27FC236}">
                <a16:creationId xmlns:a16="http://schemas.microsoft.com/office/drawing/2014/main" id="{0203E88F-927D-E0A5-18E2-382F046CCF09}"/>
              </a:ext>
            </a:extLst>
          </p:cNvPr>
          <p:cNvSpPr txBox="1"/>
          <p:nvPr/>
        </p:nvSpPr>
        <p:spPr>
          <a:xfrm>
            <a:off x="928183" y="3554955"/>
            <a:ext cx="3448628" cy="5355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pt-BR" sz="1600" b="1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Gotham HTF Light"/>
              </a:rPr>
              <a:t>Andrei Vedovato</a:t>
            </a:r>
          </a:p>
          <a:p>
            <a:pPr>
              <a:lnSpc>
                <a:spcPct val="90000"/>
              </a:lnSpc>
            </a:pPr>
            <a:r>
              <a:rPr lang="pt-BR" sz="1600">
                <a:solidFill>
                  <a:srgbClr val="ED145B"/>
                </a:solidFill>
                <a:latin typeface="Calibri"/>
                <a:cs typeface="Gotham HTF Bold"/>
              </a:rPr>
              <a:t>RM92217</a:t>
            </a:r>
          </a:p>
        </p:txBody>
      </p:sp>
      <p:sp>
        <p:nvSpPr>
          <p:cNvPr id="11" name="TextBox 59">
            <a:extLst>
              <a:ext uri="{FF2B5EF4-FFF2-40B4-BE49-F238E27FC236}">
                <a16:creationId xmlns:a16="http://schemas.microsoft.com/office/drawing/2014/main" id="{2D6B3FDC-2DCC-3B6A-B6FA-8774E91CE0D3}"/>
              </a:ext>
            </a:extLst>
          </p:cNvPr>
          <p:cNvSpPr txBox="1"/>
          <p:nvPr/>
        </p:nvSpPr>
        <p:spPr>
          <a:xfrm>
            <a:off x="928183" y="4090486"/>
            <a:ext cx="3448628" cy="5355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pt-BR" sz="1600" b="1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Gotham HTF Light"/>
              </a:rPr>
              <a:t>Rafaela Rosso Pacheco</a:t>
            </a:r>
          </a:p>
          <a:p>
            <a:pPr>
              <a:lnSpc>
                <a:spcPct val="90000"/>
              </a:lnSpc>
            </a:pPr>
            <a:r>
              <a:rPr lang="pt-BR" sz="1600">
                <a:solidFill>
                  <a:srgbClr val="ED145B"/>
                </a:solidFill>
                <a:latin typeface="Calibri"/>
                <a:cs typeface="Gotham HTF Bold"/>
              </a:rPr>
              <a:t>RM92241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4774E03-4284-F0C6-989C-2771146C82F4}"/>
              </a:ext>
            </a:extLst>
          </p:cNvPr>
          <p:cNvSpPr txBox="1"/>
          <p:nvPr/>
        </p:nvSpPr>
        <p:spPr>
          <a:xfrm>
            <a:off x="641627" y="2221237"/>
            <a:ext cx="5142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2">
                    <a:lumMod val="90000"/>
                  </a:schemeClr>
                </a:solidFill>
              </a:rPr>
              <a:t>Link da apresentação </a:t>
            </a:r>
            <a:r>
              <a:rPr lang="pt-BR" sz="1200" dirty="0" err="1">
                <a:solidFill>
                  <a:schemeClr val="bg2">
                    <a:lumMod val="90000"/>
                  </a:schemeClr>
                </a:solidFill>
              </a:rPr>
              <a:t>GoogleDriver</a:t>
            </a:r>
            <a:endParaRPr lang="pt-BR" sz="12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pt-BR" sz="1200" dirty="0">
                <a:solidFill>
                  <a:srgbClr val="FFFF00"/>
                </a:solidFill>
              </a:rPr>
              <a:t>https://</a:t>
            </a:r>
            <a:r>
              <a:rPr lang="pt-BR" sz="1200" dirty="0" err="1">
                <a:solidFill>
                  <a:srgbClr val="FFFF00"/>
                </a:solidFill>
              </a:rPr>
              <a:t>youtu.be</a:t>
            </a:r>
            <a:r>
              <a:rPr lang="pt-BR" sz="1200" dirty="0">
                <a:solidFill>
                  <a:srgbClr val="FFFF00"/>
                </a:solidFill>
              </a:rPr>
              <a:t>/1LR7wwqEiKc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03BE517-78C8-3255-03E2-36F1745E9CE9}"/>
              </a:ext>
            </a:extLst>
          </p:cNvPr>
          <p:cNvSpPr txBox="1"/>
          <p:nvPr/>
        </p:nvSpPr>
        <p:spPr>
          <a:xfrm>
            <a:off x="641627" y="1791029"/>
            <a:ext cx="5142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2">
                    <a:lumMod val="90000"/>
                  </a:schemeClr>
                </a:solidFill>
              </a:rPr>
              <a:t>Link da apresentação Youtube</a:t>
            </a:r>
          </a:p>
          <a:p>
            <a:r>
              <a:rPr lang="pt-BR" sz="1200" dirty="0">
                <a:solidFill>
                  <a:srgbClr val="FFFF00"/>
                </a:solidFill>
              </a:rPr>
              <a:t>https://</a:t>
            </a:r>
            <a:r>
              <a:rPr lang="pt-BR" sz="1200" dirty="0" err="1">
                <a:solidFill>
                  <a:srgbClr val="FFFF00"/>
                </a:solidFill>
              </a:rPr>
              <a:t>youtu.be</a:t>
            </a:r>
            <a:r>
              <a:rPr lang="pt-BR" sz="1200" dirty="0">
                <a:solidFill>
                  <a:srgbClr val="FFFF00"/>
                </a:solidFill>
              </a:rPr>
              <a:t>/1LR7wwqEiKc</a:t>
            </a:r>
          </a:p>
        </p:txBody>
      </p:sp>
    </p:spTree>
    <p:extLst>
      <p:ext uri="{BB962C8B-B14F-4D97-AF65-F5344CB8AC3E}">
        <p14:creationId xmlns:p14="http://schemas.microsoft.com/office/powerpoint/2010/main" val="163075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13">
            <a:extLst>
              <a:ext uri="{FF2B5EF4-FFF2-40B4-BE49-F238E27FC236}">
                <a16:creationId xmlns:a16="http://schemas.microsoft.com/office/drawing/2014/main" id="{2C8E80E3-2D0F-4BD1-8CBB-7275282A173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38356" y="205978"/>
            <a:ext cx="1181909" cy="317740"/>
          </a:xfrm>
          <a:prstGeom prst="rect">
            <a:avLst/>
          </a:prstGeom>
        </p:spPr>
      </p:pic>
      <p:sp>
        <p:nvSpPr>
          <p:cNvPr id="6" name="Título 11">
            <a:extLst>
              <a:ext uri="{FF2B5EF4-FFF2-40B4-BE49-F238E27FC236}">
                <a16:creationId xmlns:a16="http://schemas.microsoft.com/office/drawing/2014/main" id="{3EDB72C1-C4A0-DA54-FE31-E42B010A1B29}"/>
              </a:ext>
            </a:extLst>
          </p:cNvPr>
          <p:cNvSpPr txBox="1">
            <a:spLocks/>
          </p:cNvSpPr>
          <p:nvPr/>
        </p:nvSpPr>
        <p:spPr>
          <a:xfrm>
            <a:off x="434584" y="265510"/>
            <a:ext cx="5280416" cy="38406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457611" rtl="0" eaLnBrk="1" latinLnBrk="0" hangingPunct="1">
              <a:spcBef>
                <a:spcPct val="0"/>
              </a:spcBef>
              <a:buNone/>
              <a:defRPr sz="440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800" b="1">
                <a:solidFill>
                  <a:srgbClr val="ED145B"/>
                </a:solidFill>
                <a:latin typeface="Calibri"/>
                <a:cs typeface="Calibri"/>
              </a:rPr>
              <a:t>Relatório </a:t>
            </a:r>
            <a:r>
              <a:rPr lang="pt-BR" sz="2800">
                <a:solidFill>
                  <a:schemeClr val="bg1"/>
                </a:solidFill>
                <a:latin typeface="Calibri"/>
                <a:cs typeface="Calibri"/>
              </a:rPr>
              <a:t>estatístico</a:t>
            </a:r>
          </a:p>
          <a:p>
            <a:pPr algn="l"/>
            <a:endParaRPr lang="pt-BR" sz="280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CB0CF7C-6D16-D9C6-589E-DCD97939B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391" y="852529"/>
            <a:ext cx="1872536" cy="100371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D33319D-23A9-B961-C5E6-29C76CBB54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3890" y="852530"/>
            <a:ext cx="1882266" cy="101136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DAE8412-474E-54B3-0940-F91D1DE0C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3405" y="852528"/>
            <a:ext cx="1916268" cy="10113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09A07AC-CDA5-2E32-CF06-DD28E18078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6229" y="852530"/>
            <a:ext cx="1897323" cy="101136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17F1A03-21D9-FAAD-9987-63CC6F1F55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391" y="2105410"/>
            <a:ext cx="2449592" cy="256927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3B7CED3-0F67-BD71-A8CC-E1A82832C8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9120" y="2104930"/>
            <a:ext cx="2469539" cy="256927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AFF238A-8294-1CA6-F700-2E85C78470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87813" y="2099265"/>
            <a:ext cx="2473231" cy="256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23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13">
            <a:extLst>
              <a:ext uri="{FF2B5EF4-FFF2-40B4-BE49-F238E27FC236}">
                <a16:creationId xmlns:a16="http://schemas.microsoft.com/office/drawing/2014/main" id="{2C8E80E3-2D0F-4BD1-8CBB-7275282A173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38356" y="205978"/>
            <a:ext cx="1181909" cy="317740"/>
          </a:xfrm>
          <a:prstGeom prst="rect">
            <a:avLst/>
          </a:prstGeom>
        </p:spPr>
      </p:pic>
      <p:sp>
        <p:nvSpPr>
          <p:cNvPr id="3" name="Título 11">
            <a:extLst>
              <a:ext uri="{FF2B5EF4-FFF2-40B4-BE49-F238E27FC236}">
                <a16:creationId xmlns:a16="http://schemas.microsoft.com/office/drawing/2014/main" id="{28D55A31-1322-4310-A7C2-53B9C3806E57}"/>
              </a:ext>
            </a:extLst>
          </p:cNvPr>
          <p:cNvSpPr txBox="1">
            <a:spLocks/>
          </p:cNvSpPr>
          <p:nvPr/>
        </p:nvSpPr>
        <p:spPr>
          <a:xfrm>
            <a:off x="706726" y="350864"/>
            <a:ext cx="5943455" cy="38406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457611" rtl="0" eaLnBrk="1" latinLnBrk="0" hangingPunct="1">
              <a:spcBef>
                <a:spcPct val="0"/>
              </a:spcBef>
              <a:buNone/>
              <a:defRPr sz="440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800" b="1">
                <a:solidFill>
                  <a:srgbClr val="ED145B"/>
                </a:solidFill>
                <a:latin typeface="Calibri"/>
                <a:cs typeface="Calibri"/>
              </a:rPr>
              <a:t>Cronograma </a:t>
            </a:r>
            <a:r>
              <a:rPr lang="pt-BR" sz="2800" b="1" err="1">
                <a:solidFill>
                  <a:schemeClr val="bg1"/>
                </a:solidFill>
                <a:latin typeface="Calibri"/>
                <a:cs typeface="Calibri"/>
              </a:rPr>
              <a:t>kanban</a:t>
            </a:r>
            <a:endParaRPr lang="pt-BR" sz="280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BAAE9D3-2DDB-714B-EC65-A1D743652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176" y="1082036"/>
            <a:ext cx="3959514" cy="353749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7E26356-301F-3809-2CD9-ADD330AE5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970" y="1016744"/>
            <a:ext cx="2175271" cy="364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88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Título 11">
            <a:extLst>
              <a:ext uri="{FF2B5EF4-FFF2-40B4-BE49-F238E27FC236}">
                <a16:creationId xmlns:a16="http://schemas.microsoft.com/office/drawing/2014/main" id="{989449B9-0213-4966-914F-6DD900AAA280}"/>
              </a:ext>
            </a:extLst>
          </p:cNvPr>
          <p:cNvSpPr txBox="1">
            <a:spLocks/>
          </p:cNvSpPr>
          <p:nvPr/>
        </p:nvSpPr>
        <p:spPr>
          <a:xfrm>
            <a:off x="104385" y="166532"/>
            <a:ext cx="5196958" cy="50162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457611" rtl="0" eaLnBrk="1" latinLnBrk="0" hangingPunct="1">
              <a:spcBef>
                <a:spcPct val="0"/>
              </a:spcBef>
              <a:buNone/>
              <a:defRPr sz="440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800" b="1">
                <a:solidFill>
                  <a:srgbClr val="ED145B"/>
                </a:solidFill>
                <a:latin typeface="Calibri"/>
                <a:cs typeface="Calibri"/>
              </a:rPr>
              <a:t>MVP </a:t>
            </a:r>
            <a:r>
              <a:rPr lang="pt-BR" sz="2800">
                <a:solidFill>
                  <a:schemeClr val="bg1"/>
                </a:solidFill>
                <a:latin typeface="Calibri"/>
                <a:cs typeface="Calibri"/>
              </a:rPr>
              <a:t>diagrama</a:t>
            </a:r>
          </a:p>
        </p:txBody>
      </p:sp>
      <p:pic>
        <p:nvPicPr>
          <p:cNvPr id="2308" name="Picture 613" descr="Icon&#10;&#10;Description automatically generated">
            <a:extLst>
              <a:ext uri="{FF2B5EF4-FFF2-40B4-BE49-F238E27FC236}">
                <a16:creationId xmlns:a16="http://schemas.microsoft.com/office/drawing/2014/main" id="{540D4934-C9EB-4A62-ABC8-02A25096B05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38356" y="205978"/>
            <a:ext cx="1181909" cy="31774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95139BB-3B37-466F-FD0B-F9F90682E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459" y="1000293"/>
            <a:ext cx="8207082" cy="38439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9794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13">
            <a:extLst>
              <a:ext uri="{FF2B5EF4-FFF2-40B4-BE49-F238E27FC236}">
                <a16:creationId xmlns:a16="http://schemas.microsoft.com/office/drawing/2014/main" id="{2C8E80E3-2D0F-4BD1-8CBB-7275282A173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38356" y="205978"/>
            <a:ext cx="1181909" cy="317740"/>
          </a:xfrm>
          <a:prstGeom prst="rect">
            <a:avLst/>
          </a:prstGeom>
        </p:spPr>
      </p:pic>
      <p:sp>
        <p:nvSpPr>
          <p:cNvPr id="15" name="Título 11">
            <a:extLst>
              <a:ext uri="{FF2B5EF4-FFF2-40B4-BE49-F238E27FC236}">
                <a16:creationId xmlns:a16="http://schemas.microsoft.com/office/drawing/2014/main" id="{E5B507F4-0D4B-744C-6D27-B16DFE6A86EA}"/>
              </a:ext>
            </a:extLst>
          </p:cNvPr>
          <p:cNvSpPr txBox="1">
            <a:spLocks/>
          </p:cNvSpPr>
          <p:nvPr/>
        </p:nvSpPr>
        <p:spPr>
          <a:xfrm>
            <a:off x="434584" y="265510"/>
            <a:ext cx="5280416" cy="38406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457611" rtl="0" eaLnBrk="1" latinLnBrk="0" hangingPunct="1">
              <a:spcBef>
                <a:spcPct val="0"/>
              </a:spcBef>
              <a:buNone/>
              <a:defRPr sz="440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800" b="1">
                <a:solidFill>
                  <a:srgbClr val="ED145B"/>
                </a:solidFill>
                <a:latin typeface="Calibri"/>
                <a:cs typeface="Calibri"/>
              </a:rPr>
              <a:t>MVP </a:t>
            </a:r>
            <a:r>
              <a:rPr lang="pt-BR" sz="2800">
                <a:solidFill>
                  <a:schemeClr val="bg1"/>
                </a:solidFill>
                <a:latin typeface="Calibri"/>
                <a:cs typeface="Calibri"/>
              </a:rPr>
              <a:t>diagrama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1BE1D27-D4D8-2A1C-76D7-1BBD866B1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44" y="1301141"/>
            <a:ext cx="8105976" cy="27329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5571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Título 11">
            <a:extLst>
              <a:ext uri="{FF2B5EF4-FFF2-40B4-BE49-F238E27FC236}">
                <a16:creationId xmlns:a16="http://schemas.microsoft.com/office/drawing/2014/main" id="{989449B9-0213-4966-914F-6DD900AAA280}"/>
              </a:ext>
            </a:extLst>
          </p:cNvPr>
          <p:cNvSpPr txBox="1">
            <a:spLocks/>
          </p:cNvSpPr>
          <p:nvPr/>
        </p:nvSpPr>
        <p:spPr>
          <a:xfrm>
            <a:off x="104385" y="166532"/>
            <a:ext cx="3560472" cy="50162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457611" rtl="0" eaLnBrk="1" latinLnBrk="0" hangingPunct="1">
              <a:spcBef>
                <a:spcPct val="0"/>
              </a:spcBef>
              <a:buNone/>
              <a:defRPr sz="440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800" b="1">
                <a:solidFill>
                  <a:srgbClr val="ED145B"/>
                </a:solidFill>
                <a:latin typeface="Calibri"/>
                <a:cs typeface="Calibri"/>
              </a:rPr>
              <a:t>MVP </a:t>
            </a:r>
            <a:r>
              <a:rPr lang="pt-BR" sz="2800">
                <a:solidFill>
                  <a:schemeClr val="bg1"/>
                </a:solidFill>
                <a:latin typeface="Calibri"/>
                <a:cs typeface="Calibri"/>
              </a:rPr>
              <a:t>diagrama</a:t>
            </a:r>
          </a:p>
        </p:txBody>
      </p:sp>
      <p:pic>
        <p:nvPicPr>
          <p:cNvPr id="2308" name="Picture 613" descr="Icon&#10;&#10;Description automatically generated">
            <a:extLst>
              <a:ext uri="{FF2B5EF4-FFF2-40B4-BE49-F238E27FC236}">
                <a16:creationId xmlns:a16="http://schemas.microsoft.com/office/drawing/2014/main" id="{540D4934-C9EB-4A62-ABC8-02A25096B05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38356" y="205978"/>
            <a:ext cx="1181909" cy="31774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4D68DF4-5024-B22B-1B8C-D759C9025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847" y="1127471"/>
            <a:ext cx="2508885" cy="15766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6F26DDA-336C-2A26-FB3F-F6E5F35E4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5556" y="2954184"/>
            <a:ext cx="2660921" cy="16716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9290698-2EC1-8578-B282-6AAB2BB0EC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455" y="1017233"/>
            <a:ext cx="2209815" cy="36721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1052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13">
            <a:extLst>
              <a:ext uri="{FF2B5EF4-FFF2-40B4-BE49-F238E27FC236}">
                <a16:creationId xmlns:a16="http://schemas.microsoft.com/office/drawing/2014/main" id="{445973ED-42BB-4063-B126-672FFCCA877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09604" y="4587640"/>
            <a:ext cx="1286627" cy="247194"/>
          </a:xfrm>
          <a:prstGeom prst="rect">
            <a:avLst/>
          </a:prstGeom>
        </p:spPr>
      </p:pic>
      <p:sp>
        <p:nvSpPr>
          <p:cNvPr id="2" name="TextBox 59">
            <a:extLst>
              <a:ext uri="{FF2B5EF4-FFF2-40B4-BE49-F238E27FC236}">
                <a16:creationId xmlns:a16="http://schemas.microsoft.com/office/drawing/2014/main" id="{ACC3EE49-E789-4EEB-C29A-C9055EBCCCF2}"/>
              </a:ext>
            </a:extLst>
          </p:cNvPr>
          <p:cNvSpPr txBox="1"/>
          <p:nvPr/>
        </p:nvSpPr>
        <p:spPr>
          <a:xfrm>
            <a:off x="535658" y="1083385"/>
            <a:ext cx="4036342" cy="5355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pt-BR" sz="1600" b="1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Gotham HTF Light"/>
              </a:rPr>
              <a:t>Elio Gonçalves de Lima</a:t>
            </a:r>
          </a:p>
          <a:p>
            <a:pPr>
              <a:lnSpc>
                <a:spcPct val="90000"/>
              </a:lnSpc>
            </a:pPr>
            <a:r>
              <a:rPr lang="pt-BR" sz="1600">
                <a:solidFill>
                  <a:srgbClr val="ED145B"/>
                </a:solidFill>
                <a:latin typeface="Calibri"/>
                <a:cs typeface="Gotham HTF Bold"/>
              </a:rPr>
              <a:t>RM92270</a:t>
            </a:r>
          </a:p>
        </p:txBody>
      </p:sp>
      <p:sp>
        <p:nvSpPr>
          <p:cNvPr id="5" name="TextBox 59">
            <a:extLst>
              <a:ext uri="{FF2B5EF4-FFF2-40B4-BE49-F238E27FC236}">
                <a16:creationId xmlns:a16="http://schemas.microsoft.com/office/drawing/2014/main" id="{0203E88F-927D-E0A5-18E2-382F046CCF09}"/>
              </a:ext>
            </a:extLst>
          </p:cNvPr>
          <p:cNvSpPr txBox="1"/>
          <p:nvPr/>
        </p:nvSpPr>
        <p:spPr>
          <a:xfrm>
            <a:off x="535658" y="1849161"/>
            <a:ext cx="4036342" cy="5355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pt-BR" sz="1600" b="1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Gotham HTF Light"/>
              </a:rPr>
              <a:t>Andrei </a:t>
            </a:r>
            <a:r>
              <a:rPr lang="pt-BR" sz="1600" b="1" err="1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Gotham HTF Light"/>
              </a:rPr>
              <a:t>Vedovato</a:t>
            </a:r>
            <a:endParaRPr lang="pt-BR" sz="1600" b="1">
              <a:solidFill>
                <a:schemeClr val="accent1">
                  <a:lumMod val="20000"/>
                  <a:lumOff val="80000"/>
                </a:schemeClr>
              </a:solidFill>
              <a:latin typeface="Calibri"/>
              <a:cs typeface="Gotham HTF Light"/>
            </a:endParaRPr>
          </a:p>
          <a:p>
            <a:pPr>
              <a:lnSpc>
                <a:spcPct val="90000"/>
              </a:lnSpc>
            </a:pPr>
            <a:r>
              <a:rPr lang="pt-BR" sz="1600">
                <a:solidFill>
                  <a:srgbClr val="ED145B"/>
                </a:solidFill>
                <a:latin typeface="Calibri"/>
                <a:cs typeface="Gotham HTF Bold"/>
              </a:rPr>
              <a:t>RM92217</a:t>
            </a:r>
          </a:p>
        </p:txBody>
      </p:sp>
      <p:sp>
        <p:nvSpPr>
          <p:cNvPr id="11" name="TextBox 59">
            <a:extLst>
              <a:ext uri="{FF2B5EF4-FFF2-40B4-BE49-F238E27FC236}">
                <a16:creationId xmlns:a16="http://schemas.microsoft.com/office/drawing/2014/main" id="{2D6B3FDC-2DCC-3B6A-B6FA-8774E91CE0D3}"/>
              </a:ext>
            </a:extLst>
          </p:cNvPr>
          <p:cNvSpPr txBox="1"/>
          <p:nvPr/>
        </p:nvSpPr>
        <p:spPr>
          <a:xfrm>
            <a:off x="535658" y="2737055"/>
            <a:ext cx="4036342" cy="5355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pt-BR" sz="1600" b="1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Gotham HTF Light"/>
              </a:rPr>
              <a:t>Rafaela Rosso Pacheco</a:t>
            </a:r>
          </a:p>
          <a:p>
            <a:pPr>
              <a:lnSpc>
                <a:spcPct val="90000"/>
              </a:lnSpc>
            </a:pPr>
            <a:r>
              <a:rPr lang="pt-BR" sz="1600">
                <a:solidFill>
                  <a:srgbClr val="ED145B"/>
                </a:solidFill>
                <a:latin typeface="Calibri"/>
                <a:cs typeface="Gotham HTF Bold"/>
              </a:rPr>
              <a:t>RM92241</a:t>
            </a:r>
          </a:p>
        </p:txBody>
      </p:sp>
      <p:sp>
        <p:nvSpPr>
          <p:cNvPr id="7" name="Título 11">
            <a:extLst>
              <a:ext uri="{FF2B5EF4-FFF2-40B4-BE49-F238E27FC236}">
                <a16:creationId xmlns:a16="http://schemas.microsoft.com/office/drawing/2014/main" id="{2A3CD6E1-C411-A61F-5A78-9191149616B7}"/>
              </a:ext>
            </a:extLst>
          </p:cNvPr>
          <p:cNvSpPr txBox="1">
            <a:spLocks/>
          </p:cNvSpPr>
          <p:nvPr/>
        </p:nvSpPr>
        <p:spPr>
          <a:xfrm>
            <a:off x="104385" y="166532"/>
            <a:ext cx="3560472" cy="50162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457611" rtl="0" eaLnBrk="1" latinLnBrk="0" hangingPunct="1">
              <a:spcBef>
                <a:spcPct val="0"/>
              </a:spcBef>
              <a:buNone/>
              <a:defRPr sz="440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800" b="1">
                <a:solidFill>
                  <a:srgbClr val="ED145B"/>
                </a:solidFill>
                <a:latin typeface="Calibri"/>
                <a:cs typeface="Calibri"/>
              </a:rPr>
              <a:t>Equipe</a:t>
            </a:r>
            <a:endParaRPr lang="pt-BR" sz="280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88413452-1307-E3BE-A300-979424AE8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017" y="-510006"/>
            <a:ext cx="5847647" cy="46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21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A43F47A1-BFB1-4974-9E83-8F39BAD26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529" y="4139378"/>
            <a:ext cx="628425" cy="515858"/>
          </a:xfrm>
          <a:prstGeom prst="rect">
            <a:avLst/>
          </a:prstGeom>
        </p:spPr>
      </p:pic>
      <p:sp>
        <p:nvSpPr>
          <p:cNvPr id="14" name="Título 11">
            <a:extLst>
              <a:ext uri="{FF2B5EF4-FFF2-40B4-BE49-F238E27FC236}">
                <a16:creationId xmlns:a16="http://schemas.microsoft.com/office/drawing/2014/main" id="{2803B971-E16E-44F1-A08E-C41321E494E4}"/>
              </a:ext>
            </a:extLst>
          </p:cNvPr>
          <p:cNvSpPr txBox="1">
            <a:spLocks/>
          </p:cNvSpPr>
          <p:nvPr/>
        </p:nvSpPr>
        <p:spPr>
          <a:xfrm>
            <a:off x="3441810" y="966685"/>
            <a:ext cx="1709671" cy="46456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457611" rtl="0" eaLnBrk="1" latinLnBrk="0" hangingPunct="1">
              <a:spcBef>
                <a:spcPct val="0"/>
              </a:spcBef>
              <a:buNone/>
              <a:defRPr sz="440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>
                <a:solidFill>
                  <a:srgbClr val="ED145B"/>
                </a:solidFill>
                <a:latin typeface="Calibri"/>
                <a:cs typeface="Calibri"/>
              </a:rPr>
              <a:t>Obrigado!</a:t>
            </a:r>
          </a:p>
        </p:txBody>
      </p:sp>
      <p:sp>
        <p:nvSpPr>
          <p:cNvPr id="17" name="CaixaDeTexto 20">
            <a:extLst>
              <a:ext uri="{FF2B5EF4-FFF2-40B4-BE49-F238E27FC236}">
                <a16:creationId xmlns:a16="http://schemas.microsoft.com/office/drawing/2014/main" id="{25CF9AAA-A938-49AC-84DB-B4B6B1F11D55}"/>
              </a:ext>
            </a:extLst>
          </p:cNvPr>
          <p:cNvSpPr txBox="1"/>
          <p:nvPr/>
        </p:nvSpPr>
        <p:spPr>
          <a:xfrm>
            <a:off x="1807599" y="2252665"/>
            <a:ext cx="5199260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>
                <a:solidFill>
                  <a:schemeClr val="bg1"/>
                </a:solidFill>
              </a:rPr>
              <a:t>Estamos prontos para maiores esclarecimentos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613">
            <a:extLst>
              <a:ext uri="{FF2B5EF4-FFF2-40B4-BE49-F238E27FC236}">
                <a16:creationId xmlns:a16="http://schemas.microsoft.com/office/drawing/2014/main" id="{7E7FDF83-2AF8-41B5-A7DF-1AAF06ED8AB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651427" y="3766416"/>
            <a:ext cx="1286627" cy="24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4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8262178-2530-242A-B131-1CD18C634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pt-BR" sz="4400">
                <a:solidFill>
                  <a:srgbClr val="ED145B"/>
                </a:solidFill>
                <a:cs typeface="Calibri"/>
              </a:rPr>
              <a:t>Abertura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90C58DF-420F-034F-D04B-5AF5DBB51532}"/>
              </a:ext>
            </a:extLst>
          </p:cNvPr>
          <p:cNvSpPr txBox="1"/>
          <p:nvPr/>
        </p:nvSpPr>
        <p:spPr>
          <a:xfrm>
            <a:off x="1070754" y="1164731"/>
            <a:ext cx="7002491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1400" b="0" i="0">
                <a:solidFill>
                  <a:srgbClr val="D1D5DB"/>
                </a:solidFill>
                <a:effectLst/>
                <a:latin typeface="Söhne"/>
              </a:rPr>
              <a:t>O aplicativo é voltado para ajudar amigos e competidores a organizarem encontros de eventos. Através dele, é possível criar e participar de eventos</a:t>
            </a:r>
            <a:r>
              <a:rPr lang="pt-BR" sz="1400">
                <a:solidFill>
                  <a:srgbClr val="D1D5DB"/>
                </a:solidFill>
                <a:latin typeface="Söhne"/>
              </a:rPr>
              <a:t> diversos de diferentes modalidades</a:t>
            </a:r>
            <a:r>
              <a:rPr lang="pt-BR" sz="1400" b="0" i="0">
                <a:solidFill>
                  <a:srgbClr val="D1D5DB"/>
                </a:solidFill>
                <a:effectLst/>
                <a:latin typeface="Söhne"/>
              </a:rPr>
              <a:t>, convidar amigos e competidores, além de acompanhar a programação e resultados das competições. O objetivo é facilitar a comunicação e a organização entre os participantes, garantindo uma experiência mais completa e satisfatória para todos.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78C4188-320A-9B09-8C47-64472FCBB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559" y="2685841"/>
            <a:ext cx="931713" cy="203342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296E4EF-D904-1340-1636-81C972881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856" y="2685842"/>
            <a:ext cx="955143" cy="203342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3B3B437-8512-54D5-F6AA-2D8F868B3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583" y="2685841"/>
            <a:ext cx="955143" cy="20334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38DF71E-0A7C-3DE8-2F89-C24B7D8895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030" y="2853954"/>
            <a:ext cx="3359853" cy="16972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8813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1">
            <a:extLst>
              <a:ext uri="{FF2B5EF4-FFF2-40B4-BE49-F238E27FC236}">
                <a16:creationId xmlns:a16="http://schemas.microsoft.com/office/drawing/2014/main" id="{28D55A31-1322-4310-A7C2-53B9C3806E57}"/>
              </a:ext>
            </a:extLst>
          </p:cNvPr>
          <p:cNvSpPr txBox="1">
            <a:spLocks/>
          </p:cNvSpPr>
          <p:nvPr/>
        </p:nvSpPr>
        <p:spPr>
          <a:xfrm>
            <a:off x="706727" y="392107"/>
            <a:ext cx="4829011" cy="38406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457611" rtl="0" eaLnBrk="1" latinLnBrk="0" hangingPunct="1">
              <a:spcBef>
                <a:spcPct val="0"/>
              </a:spcBef>
              <a:buNone/>
              <a:defRPr sz="440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800" b="1">
                <a:solidFill>
                  <a:srgbClr val="ED145B"/>
                </a:solidFill>
                <a:latin typeface="Calibri"/>
                <a:cs typeface="Calibri"/>
              </a:rPr>
              <a:t>Mercado </a:t>
            </a:r>
            <a:r>
              <a:rPr lang="pt-BR" sz="2800" b="1">
                <a:solidFill>
                  <a:schemeClr val="bg1"/>
                </a:solidFill>
                <a:latin typeface="Calibri"/>
                <a:cs typeface="Calibri"/>
              </a:rPr>
              <a:t>tamanho da dor</a:t>
            </a:r>
            <a:endParaRPr lang="pt-BR" sz="2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382F3BB-2D1D-CBCF-924D-7697F842462F}"/>
              </a:ext>
            </a:extLst>
          </p:cNvPr>
          <p:cNvSpPr/>
          <p:nvPr/>
        </p:nvSpPr>
        <p:spPr>
          <a:xfrm>
            <a:off x="1747890" y="2341323"/>
            <a:ext cx="4572000" cy="122746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EC116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6789" rtl="0" eaLnBrk="1" latinLnBrk="0" hangingPunct="1">
              <a:defRPr sz="179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6789" algn="l" defTabSz="456789" rtl="0" eaLnBrk="1" latinLnBrk="0" hangingPunct="1">
              <a:defRPr sz="179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3577" algn="l" defTabSz="456789" rtl="0" eaLnBrk="1" latinLnBrk="0" hangingPunct="1">
              <a:defRPr sz="179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366" algn="l" defTabSz="456789" rtl="0" eaLnBrk="1" latinLnBrk="0" hangingPunct="1">
              <a:defRPr sz="179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154" algn="l" defTabSz="456789" rtl="0" eaLnBrk="1" latinLnBrk="0" hangingPunct="1">
              <a:defRPr sz="179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3943" algn="l" defTabSz="456789" rtl="0" eaLnBrk="1" latinLnBrk="0" hangingPunct="1">
              <a:defRPr sz="179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0731" algn="l" defTabSz="456789" rtl="0" eaLnBrk="1" latinLnBrk="0" hangingPunct="1">
              <a:defRPr sz="179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7520" algn="l" defTabSz="456789" rtl="0" eaLnBrk="1" latinLnBrk="0" hangingPunct="1">
              <a:defRPr sz="179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4308" algn="l" defTabSz="456789" rtl="0" eaLnBrk="1" latinLnBrk="0" hangingPunct="1">
              <a:defRPr sz="179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3BAB7D7-B1CF-D67C-50F8-336DE5657CF2}"/>
              </a:ext>
            </a:extLst>
          </p:cNvPr>
          <p:cNvSpPr txBox="1"/>
          <p:nvPr/>
        </p:nvSpPr>
        <p:spPr>
          <a:xfrm>
            <a:off x="733494" y="1080795"/>
            <a:ext cx="6996146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pt-BR" sz="1200" b="0" i="0">
                <a:solidFill>
                  <a:srgbClr val="D1D5DB"/>
                </a:solidFill>
                <a:effectLst/>
                <a:latin typeface="Söhne"/>
              </a:rPr>
              <a:t>Um aplicativo de eventos pode ter um mercado amplo, que inclui desde pequenos eventos sociais até grandes conferências e festivais. Além disso, pode atender tanto pessoas físicas quanto empresas e organizações que desejam realizar eventos</a:t>
            </a:r>
            <a:r>
              <a:rPr lang="pt-BR" sz="1200">
                <a:solidFill>
                  <a:srgbClr val="D1D5DB"/>
                </a:solidFill>
                <a:latin typeface="Söhne"/>
              </a:rPr>
              <a:t> e aproximar sua marca do público consumidor.</a:t>
            </a:r>
            <a:endParaRPr lang="pt-BR" sz="1200" b="0" i="0">
              <a:solidFill>
                <a:srgbClr val="D1D5DB"/>
              </a:solidFill>
              <a:effectLst/>
              <a:latin typeface="Söhne"/>
            </a:endParaRPr>
          </a:p>
          <a:p>
            <a:pPr algn="just"/>
            <a:r>
              <a:rPr lang="pt-BR" sz="1200">
                <a:latin typeface="Söhne"/>
              </a:rPr>
              <a:t>'</a:t>
            </a:r>
            <a:br>
              <a:rPr lang="pt-BR" sz="1200" b="0" i="0">
                <a:effectLst/>
                <a:latin typeface="Söhne"/>
              </a:rPr>
            </a:br>
            <a:r>
              <a:rPr lang="pt-BR" sz="1200" b="0" i="0">
                <a:solidFill>
                  <a:srgbClr val="D1D5DB"/>
                </a:solidFill>
                <a:effectLst/>
                <a:latin typeface="Söhne"/>
              </a:rPr>
              <a:t>Algumas das áreas em que um aplicativo de eventos pode ser útil incluem:</a:t>
            </a:r>
            <a:endParaRPr lang="pt-BR" sz="120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B8DCAF6-50A0-21FD-E4BD-FD9047BEE5B3}"/>
              </a:ext>
            </a:extLst>
          </p:cNvPr>
          <p:cNvSpPr txBox="1"/>
          <p:nvPr/>
        </p:nvSpPr>
        <p:spPr>
          <a:xfrm>
            <a:off x="1802456" y="2472636"/>
            <a:ext cx="4572000" cy="93871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sz="1100" b="0" i="0">
                <a:solidFill>
                  <a:srgbClr val="D1D5DB"/>
                </a:solidFill>
                <a:effectLst/>
                <a:latin typeface="Söhne"/>
              </a:rPr>
              <a:t>Eventos esportivos, como corridas, torneios e competições;</a:t>
            </a:r>
            <a:endParaRPr lang="en-US"/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100" b="0" i="0">
                <a:solidFill>
                  <a:srgbClr val="D1D5DB"/>
                </a:solidFill>
                <a:effectLst/>
                <a:latin typeface="Söhne"/>
              </a:rPr>
              <a:t>Eventos culturais, como shows, exposições e feiras;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100" b="0" i="0">
                <a:solidFill>
                  <a:srgbClr val="D1D5DB"/>
                </a:solidFill>
                <a:effectLst/>
                <a:latin typeface="Söhne"/>
              </a:rPr>
              <a:t>Conferências e convenções;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100" b="0" i="0">
                <a:solidFill>
                  <a:srgbClr val="D1D5DB"/>
                </a:solidFill>
                <a:effectLst/>
                <a:latin typeface="Söhne"/>
              </a:rPr>
              <a:t>Treinamentos e workshops;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100" b="0" i="0">
                <a:solidFill>
                  <a:srgbClr val="D1D5DB"/>
                </a:solidFill>
                <a:effectLst/>
                <a:latin typeface="Söhne"/>
              </a:rPr>
              <a:t>Eventos corporativos, como lançamentos de produtos e confraternizações.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756791A-09FD-59A4-4157-5A425703D3B4}"/>
              </a:ext>
            </a:extLst>
          </p:cNvPr>
          <p:cNvSpPr txBox="1"/>
          <p:nvPr/>
        </p:nvSpPr>
        <p:spPr>
          <a:xfrm>
            <a:off x="733494" y="3794158"/>
            <a:ext cx="72099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200" b="0" i="0">
                <a:solidFill>
                  <a:srgbClr val="D1D5DB"/>
                </a:solidFill>
                <a:effectLst/>
                <a:latin typeface="Söhne"/>
              </a:rPr>
              <a:t>O mercado de eventos é bastante diversificado e pode ser explorado por diferentes tipos de aplicativos, desde aqueles voltados para eventos de pequeno porte até aqueles que atendem grandes eventos internacionais. O importante é identificar as necessidades dos usuários e oferecer uma solução prática e eficiente para a organização e gestão dos eventos.</a:t>
            </a:r>
          </a:p>
        </p:txBody>
      </p:sp>
    </p:spTree>
    <p:extLst>
      <p:ext uri="{BB962C8B-B14F-4D97-AF65-F5344CB8AC3E}">
        <p14:creationId xmlns:p14="http://schemas.microsoft.com/office/powerpoint/2010/main" val="271795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1">
            <a:extLst>
              <a:ext uri="{FF2B5EF4-FFF2-40B4-BE49-F238E27FC236}">
                <a16:creationId xmlns:a16="http://schemas.microsoft.com/office/drawing/2014/main" id="{28D55A31-1322-4310-A7C2-53B9C3806E57}"/>
              </a:ext>
            </a:extLst>
          </p:cNvPr>
          <p:cNvSpPr txBox="1">
            <a:spLocks/>
          </p:cNvSpPr>
          <p:nvPr/>
        </p:nvSpPr>
        <p:spPr>
          <a:xfrm>
            <a:off x="706727" y="392107"/>
            <a:ext cx="5832220" cy="38406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457611" rtl="0" eaLnBrk="1" latinLnBrk="0" hangingPunct="1">
              <a:spcBef>
                <a:spcPct val="0"/>
              </a:spcBef>
              <a:buNone/>
              <a:defRPr sz="440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800" b="1">
                <a:solidFill>
                  <a:srgbClr val="ED145B"/>
                </a:solidFill>
                <a:latin typeface="Calibri"/>
                <a:cs typeface="Calibri"/>
              </a:rPr>
              <a:t>Solução </a:t>
            </a:r>
            <a:r>
              <a:rPr lang="pt-BR" sz="2800" b="1">
                <a:solidFill>
                  <a:schemeClr val="bg1"/>
                </a:solidFill>
                <a:latin typeface="Calibri"/>
                <a:cs typeface="Calibri"/>
              </a:rPr>
              <a:t>como resolver o problema</a:t>
            </a:r>
            <a:endParaRPr lang="pt-BR" sz="2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CaixaDeTexto 16">
            <a:extLst>
              <a:ext uri="{FF2B5EF4-FFF2-40B4-BE49-F238E27FC236}">
                <a16:creationId xmlns:a16="http://schemas.microsoft.com/office/drawing/2014/main" id="{F7304F02-63F0-8418-CFD8-2DFF9260F531}"/>
              </a:ext>
            </a:extLst>
          </p:cNvPr>
          <p:cNvSpPr txBox="1"/>
          <p:nvPr/>
        </p:nvSpPr>
        <p:spPr>
          <a:xfrm>
            <a:off x="705985" y="1212671"/>
            <a:ext cx="6333847" cy="132343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6789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577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0366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7154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943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731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7520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4308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App social e local multiplataforma de promoção ao bem-estar.</a:t>
            </a:r>
            <a:endParaRPr lang="pt-BR" sz="1600" dirty="0">
              <a:solidFill>
                <a:schemeClr val="bg1"/>
              </a:solidFill>
              <a:cs typeface="Calibri"/>
            </a:endParaRPr>
          </a:p>
          <a:p>
            <a:endParaRPr lang="pt-BR" sz="1600" dirty="0">
              <a:solidFill>
                <a:schemeClr val="bg1"/>
              </a:solidFill>
            </a:endParaRPr>
          </a:p>
          <a:p>
            <a:pPr algn="just"/>
            <a:r>
              <a:rPr lang="pt-BR" sz="1600">
                <a:solidFill>
                  <a:schemeClr val="bg1"/>
                </a:solidFill>
              </a:rPr>
              <a:t>Por isso, desenvolvemos um aplicativo que conecta praticantes de exercícios físicos com </a:t>
            </a:r>
            <a:r>
              <a:rPr lang="pt-BR" sz="1600" dirty="0">
                <a:solidFill>
                  <a:schemeClr val="bg1"/>
                </a:solidFill>
              </a:rPr>
              <a:t>outros usuários interessados, marcas/empresas da área e/ou profissionais certificados </a:t>
            </a:r>
            <a:r>
              <a:rPr lang="pt-BR" sz="1600">
                <a:solidFill>
                  <a:schemeClr val="bg1"/>
                </a:solidFill>
              </a:rPr>
              <a:t>de diferentes modalidades.</a:t>
            </a:r>
            <a:endParaRPr lang="pt-BR" sz="160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82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1">
            <a:extLst>
              <a:ext uri="{FF2B5EF4-FFF2-40B4-BE49-F238E27FC236}">
                <a16:creationId xmlns:a16="http://schemas.microsoft.com/office/drawing/2014/main" id="{28D55A31-1322-4310-A7C2-53B9C3806E57}"/>
              </a:ext>
            </a:extLst>
          </p:cNvPr>
          <p:cNvSpPr txBox="1">
            <a:spLocks/>
          </p:cNvSpPr>
          <p:nvPr/>
        </p:nvSpPr>
        <p:spPr>
          <a:xfrm>
            <a:off x="706727" y="392107"/>
            <a:ext cx="5832220" cy="38406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457611" rtl="0" eaLnBrk="1" latinLnBrk="0" hangingPunct="1">
              <a:spcBef>
                <a:spcPct val="0"/>
              </a:spcBef>
              <a:buNone/>
              <a:defRPr sz="440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800" b="1">
                <a:solidFill>
                  <a:srgbClr val="ED145B"/>
                </a:solidFill>
                <a:latin typeface="Calibri"/>
                <a:cs typeface="Calibri"/>
              </a:rPr>
              <a:t>Solução </a:t>
            </a:r>
            <a:r>
              <a:rPr lang="pt-BR" sz="2800" b="1">
                <a:solidFill>
                  <a:schemeClr val="bg1"/>
                </a:solidFill>
                <a:latin typeface="Calibri"/>
                <a:cs typeface="Calibri"/>
              </a:rPr>
              <a:t>como resolver o problema</a:t>
            </a:r>
            <a:endParaRPr lang="pt-BR" sz="2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CaixaDeTexto 16">
            <a:extLst>
              <a:ext uri="{FF2B5EF4-FFF2-40B4-BE49-F238E27FC236}">
                <a16:creationId xmlns:a16="http://schemas.microsoft.com/office/drawing/2014/main" id="{F7304F02-63F0-8418-CFD8-2DFF9260F531}"/>
              </a:ext>
            </a:extLst>
          </p:cNvPr>
          <p:cNvSpPr txBox="1"/>
          <p:nvPr/>
        </p:nvSpPr>
        <p:spPr>
          <a:xfrm>
            <a:off x="686765" y="1300453"/>
            <a:ext cx="6333847" cy="132343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6789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577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0366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7154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943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731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7520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4308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600">
                <a:solidFill>
                  <a:schemeClr val="bg1"/>
                </a:solidFill>
                <a:cs typeface="Calibri"/>
              </a:rPr>
              <a:t>Nosso aplicativo é fácil de usar e está disponível </a:t>
            </a:r>
            <a:r>
              <a:rPr lang="pt-BR" sz="1600" dirty="0">
                <a:solidFill>
                  <a:schemeClr val="bg1"/>
                </a:solidFill>
                <a:cs typeface="Calibri"/>
              </a:rPr>
              <a:t>nas</a:t>
            </a:r>
            <a:r>
              <a:rPr lang="pt-BR" sz="1600">
                <a:solidFill>
                  <a:schemeClr val="bg1"/>
                </a:solidFill>
                <a:cs typeface="Calibri"/>
              </a:rPr>
              <a:t> principais plataformas móveis. Com uma interface amigável e funcionalidades úteis, como programação de aulas e integração com monitoramento de saúde, o nosso aplicativo se destaca como uma solução abrangente e eficiente para aqueles que buscam uma vida saudável e ativa.</a:t>
            </a:r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49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1">
            <a:extLst>
              <a:ext uri="{FF2B5EF4-FFF2-40B4-BE49-F238E27FC236}">
                <a16:creationId xmlns:a16="http://schemas.microsoft.com/office/drawing/2014/main" id="{28D55A31-1322-4310-A7C2-53B9C3806E57}"/>
              </a:ext>
            </a:extLst>
          </p:cNvPr>
          <p:cNvSpPr txBox="1">
            <a:spLocks/>
          </p:cNvSpPr>
          <p:nvPr/>
        </p:nvSpPr>
        <p:spPr>
          <a:xfrm>
            <a:off x="706727" y="392107"/>
            <a:ext cx="5832220" cy="38406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457611" rtl="0" eaLnBrk="1" latinLnBrk="0" hangingPunct="1">
              <a:spcBef>
                <a:spcPct val="0"/>
              </a:spcBef>
              <a:buNone/>
              <a:defRPr sz="440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800" b="1">
                <a:solidFill>
                  <a:srgbClr val="ED145B"/>
                </a:solidFill>
                <a:latin typeface="Calibri"/>
                <a:cs typeface="Calibri"/>
              </a:rPr>
              <a:t>Protótipo </a:t>
            </a:r>
            <a:r>
              <a:rPr lang="pt-BR" sz="2800" b="1">
                <a:solidFill>
                  <a:schemeClr val="bg1"/>
                </a:solidFill>
                <a:latin typeface="Calibri"/>
                <a:cs typeface="Calibri"/>
              </a:rPr>
              <a:t>MVC </a:t>
            </a:r>
            <a:endParaRPr lang="pt-BR" sz="2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0EB9ACF-22A8-6511-5D59-F316B17D9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676" y="1407781"/>
            <a:ext cx="1289804" cy="279837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3E1C0F1-5854-2E29-89A7-A692791CE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8849" y="1940633"/>
            <a:ext cx="1332995" cy="283784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3BB38C1-F32E-8BEC-FE4A-453DE2471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660" y="854564"/>
            <a:ext cx="3570187" cy="419050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0E76FE9-AE17-1AEB-7058-B844CEE01C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8611" y="973604"/>
            <a:ext cx="1337975" cy="292007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7DD022E-766A-BD91-D1DD-BB5A79CEBA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664" y="2357055"/>
            <a:ext cx="3359853" cy="11327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363185B-F3E3-FD64-FDEE-6DA20377AF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858" y="3392073"/>
            <a:ext cx="3391940" cy="15886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2FAB53-E854-1D6C-F7F9-3121629AA3FE}"/>
              </a:ext>
            </a:extLst>
          </p:cNvPr>
          <p:cNvSpPr txBox="1"/>
          <p:nvPr/>
        </p:nvSpPr>
        <p:spPr>
          <a:xfrm>
            <a:off x="6115499" y="594000"/>
            <a:ext cx="2743200" cy="3616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750">
                <a:solidFill>
                  <a:srgbClr val="ED145B"/>
                </a:solidFill>
                <a:cs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Acessar prototipo funcional</a:t>
            </a:r>
          </a:p>
        </p:txBody>
      </p:sp>
    </p:spTree>
    <p:extLst>
      <p:ext uri="{BB962C8B-B14F-4D97-AF65-F5344CB8AC3E}">
        <p14:creationId xmlns:p14="http://schemas.microsoft.com/office/powerpoint/2010/main" val="100390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1">
            <a:extLst>
              <a:ext uri="{FF2B5EF4-FFF2-40B4-BE49-F238E27FC236}">
                <a16:creationId xmlns:a16="http://schemas.microsoft.com/office/drawing/2014/main" id="{28D55A31-1322-4310-A7C2-53B9C3806E57}"/>
              </a:ext>
            </a:extLst>
          </p:cNvPr>
          <p:cNvSpPr txBox="1">
            <a:spLocks/>
          </p:cNvSpPr>
          <p:nvPr/>
        </p:nvSpPr>
        <p:spPr>
          <a:xfrm>
            <a:off x="706727" y="392107"/>
            <a:ext cx="5832220" cy="38406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457611" rtl="0" eaLnBrk="1" latinLnBrk="0" hangingPunct="1">
              <a:spcBef>
                <a:spcPct val="0"/>
              </a:spcBef>
              <a:buNone/>
              <a:defRPr sz="440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800" b="1">
                <a:solidFill>
                  <a:srgbClr val="ED145B"/>
                </a:solidFill>
                <a:latin typeface="Calibri"/>
                <a:cs typeface="Calibri"/>
              </a:rPr>
              <a:t>Validações </a:t>
            </a:r>
            <a:endParaRPr lang="pt-BR" sz="2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6C5F918-5B8D-0AFF-E5F2-1E3F71EA5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550" y="3639407"/>
            <a:ext cx="2699446" cy="132249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3AD961F-7DAE-B341-A6BB-EEC3C3E9E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222" y="1039756"/>
            <a:ext cx="2699446" cy="121902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D70DB07-0DE2-7746-C178-9FD0B3E2FC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9224" y="2343910"/>
            <a:ext cx="2699446" cy="121036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B690A95-F60F-18BC-829C-28E94DBD4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267" y="1039756"/>
            <a:ext cx="3065996" cy="387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8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1">
            <a:extLst>
              <a:ext uri="{FF2B5EF4-FFF2-40B4-BE49-F238E27FC236}">
                <a16:creationId xmlns:a16="http://schemas.microsoft.com/office/drawing/2014/main" id="{28D55A31-1322-4310-A7C2-53B9C3806E57}"/>
              </a:ext>
            </a:extLst>
          </p:cNvPr>
          <p:cNvSpPr txBox="1">
            <a:spLocks/>
          </p:cNvSpPr>
          <p:nvPr/>
        </p:nvSpPr>
        <p:spPr>
          <a:xfrm>
            <a:off x="670727" y="414607"/>
            <a:ext cx="5832220" cy="38406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457611" rtl="0" eaLnBrk="1" latinLnBrk="0" hangingPunct="1">
              <a:spcBef>
                <a:spcPct val="0"/>
              </a:spcBef>
              <a:buNone/>
              <a:defRPr sz="440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800" b="1">
                <a:solidFill>
                  <a:srgbClr val="ED145B"/>
                </a:solidFill>
                <a:latin typeface="Calibri"/>
                <a:cs typeface="Calibri"/>
              </a:rPr>
              <a:t>Financeiro </a:t>
            </a:r>
            <a:endParaRPr lang="pt-BR" sz="2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5B95E43-5D7C-A7A3-5703-82F092684D44}"/>
              </a:ext>
            </a:extLst>
          </p:cNvPr>
          <p:cNvSpPr txBox="1"/>
          <p:nvPr/>
        </p:nvSpPr>
        <p:spPr>
          <a:xfrm>
            <a:off x="688203" y="1033301"/>
            <a:ext cx="7224436" cy="357020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pt-BR" sz="1200" b="0" i="0">
                <a:solidFill>
                  <a:srgbClr val="D1D5DB"/>
                </a:solidFill>
                <a:effectLst/>
                <a:latin typeface="Söhne"/>
              </a:rPr>
              <a:t>Para garantir o </a:t>
            </a:r>
            <a:r>
              <a:rPr lang="pt-BR" sz="1200">
                <a:solidFill>
                  <a:srgbClr val="D1D5DB"/>
                </a:solidFill>
                <a:latin typeface="Söhne"/>
              </a:rPr>
              <a:t>sucesso financeiro</a:t>
            </a:r>
            <a:r>
              <a:rPr lang="pt-BR" sz="1200" b="0" i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pt-BR" sz="1200">
                <a:solidFill>
                  <a:srgbClr val="D1D5DB"/>
                </a:solidFill>
                <a:latin typeface="Söhne"/>
              </a:rPr>
              <a:t>do</a:t>
            </a:r>
            <a:r>
              <a:rPr lang="pt-BR" sz="1200" b="0" i="0">
                <a:solidFill>
                  <a:srgbClr val="D1D5DB"/>
                </a:solidFill>
                <a:effectLst/>
                <a:latin typeface="Söhne"/>
              </a:rPr>
              <a:t> aplicativo, algumas estratégias podem ser adotadas.</a:t>
            </a:r>
            <a:endParaRPr lang="en-US"/>
          </a:p>
          <a:p>
            <a:pPr algn="just"/>
            <a:r>
              <a:rPr lang="pt-BR" sz="1200" b="0" i="0">
                <a:solidFill>
                  <a:srgbClr val="D1D5DB"/>
                </a:solidFill>
                <a:effectLst/>
                <a:latin typeface="Söhne"/>
              </a:rPr>
              <a:t>A seguir, listo algumas delas:</a:t>
            </a:r>
            <a:endParaRPr lang="pt-BR"/>
          </a:p>
          <a:p>
            <a:pPr algn="just"/>
            <a:endParaRPr lang="pt-BR" sz="1100" b="0" i="0">
              <a:solidFill>
                <a:srgbClr val="D1D5DB"/>
              </a:solidFill>
              <a:effectLst/>
              <a:latin typeface="Söhne"/>
            </a:endParaRPr>
          </a:p>
          <a:p>
            <a:pPr algn="just">
              <a:buFont typeface="+mj-lt"/>
              <a:buAutoNum type="arabicPeriod"/>
            </a:pPr>
            <a:r>
              <a:rPr lang="pt-BR" sz="1100">
                <a:solidFill>
                  <a:srgbClr val="D1D5DB"/>
                </a:solidFill>
                <a:latin typeface="Söhne"/>
              </a:rPr>
              <a:t> </a:t>
            </a:r>
            <a:r>
              <a:rPr lang="pt-BR" sz="1100" b="0" i="0">
                <a:solidFill>
                  <a:srgbClr val="D1D5DB"/>
                </a:solidFill>
                <a:effectLst/>
                <a:latin typeface="Söhne"/>
              </a:rPr>
              <a:t>Monetização: </a:t>
            </a:r>
            <a:r>
              <a:rPr lang="pt-BR" sz="1100">
                <a:solidFill>
                  <a:srgbClr val="D1D5DB"/>
                </a:solidFill>
                <a:latin typeface="Söhne"/>
              </a:rPr>
              <a:t>Possibilidade de</a:t>
            </a:r>
            <a:r>
              <a:rPr lang="pt-BR" sz="1100" b="0" i="0">
                <a:solidFill>
                  <a:srgbClr val="D1D5DB"/>
                </a:solidFill>
                <a:effectLst/>
                <a:latin typeface="Söhne"/>
              </a:rPr>
              <a:t> cobrar pelos recursos premium do aplicativo, como a criação de eventos maiores, a exibição de publicidade</a:t>
            </a:r>
            <a:r>
              <a:rPr lang="pt-BR" sz="1100">
                <a:solidFill>
                  <a:srgbClr val="D1D5DB"/>
                </a:solidFill>
                <a:latin typeface="Söhne"/>
              </a:rPr>
              <a:t> e</a:t>
            </a:r>
            <a:r>
              <a:rPr lang="pt-BR" sz="1100" b="0" i="0">
                <a:solidFill>
                  <a:srgbClr val="D1D5DB"/>
                </a:solidFill>
                <a:effectLst/>
                <a:latin typeface="Söhne"/>
              </a:rPr>
              <a:t> a venda de ingressos.</a:t>
            </a:r>
          </a:p>
          <a:p>
            <a:pPr algn="just">
              <a:buFont typeface="+mj-lt"/>
              <a:buAutoNum type="arabicPeriod"/>
            </a:pPr>
            <a:r>
              <a:rPr lang="pt-BR" sz="1100">
                <a:solidFill>
                  <a:srgbClr val="D1D5DB"/>
                </a:solidFill>
                <a:latin typeface="Söhne"/>
              </a:rPr>
              <a:t> </a:t>
            </a:r>
            <a:r>
              <a:rPr lang="pt-BR" sz="1100" b="0" i="0">
                <a:solidFill>
                  <a:srgbClr val="D1D5DB"/>
                </a:solidFill>
                <a:effectLst/>
                <a:latin typeface="Söhne"/>
              </a:rPr>
              <a:t>Parcerias com empresas: o aplicativo pode firmar parcerias com empresas e receber uma comissão pela venda de produtos ou serviços relacionados aos eventos, como </a:t>
            </a:r>
            <a:r>
              <a:rPr lang="pt-BR" sz="1100">
                <a:solidFill>
                  <a:srgbClr val="D1D5DB"/>
                </a:solidFill>
                <a:latin typeface="Söhne"/>
              </a:rPr>
              <a:t>vestuário,</a:t>
            </a:r>
            <a:r>
              <a:rPr lang="pt-BR" sz="1100" b="0" i="0">
                <a:solidFill>
                  <a:srgbClr val="D1D5DB"/>
                </a:solidFill>
                <a:effectLst/>
                <a:latin typeface="Söhne"/>
              </a:rPr>
              <a:t> alimentação e bebidas.</a:t>
            </a:r>
          </a:p>
          <a:p>
            <a:pPr algn="just">
              <a:buFont typeface="+mj-lt"/>
              <a:buAutoNum type="arabicPeriod"/>
            </a:pPr>
            <a:r>
              <a:rPr lang="pt-BR" sz="1100">
                <a:solidFill>
                  <a:srgbClr val="D1D5DB"/>
                </a:solidFill>
                <a:latin typeface="Söhne"/>
              </a:rPr>
              <a:t> </a:t>
            </a:r>
            <a:r>
              <a:rPr lang="pt-BR" sz="1100" b="0" i="0">
                <a:solidFill>
                  <a:srgbClr val="D1D5DB"/>
                </a:solidFill>
                <a:effectLst/>
                <a:latin typeface="Söhne"/>
              </a:rPr>
              <a:t>Anúncios: a exibição de anúncios pode ser uma forma de gerar receita para o aplicativo, mas é preciso ter cuidado para não prejudicar a experiência do usuário.</a:t>
            </a:r>
          </a:p>
          <a:p>
            <a:pPr algn="just">
              <a:buFont typeface="+mj-lt"/>
              <a:buAutoNum type="arabicPeriod"/>
            </a:pPr>
            <a:r>
              <a:rPr lang="pt-BR" sz="1100">
                <a:solidFill>
                  <a:srgbClr val="D1D5DB"/>
                </a:solidFill>
                <a:latin typeface="Söhne"/>
              </a:rPr>
              <a:t> </a:t>
            </a:r>
            <a:r>
              <a:rPr lang="pt-BR" sz="1100" b="0" i="0">
                <a:solidFill>
                  <a:srgbClr val="D1D5DB"/>
                </a:solidFill>
                <a:effectLst/>
                <a:latin typeface="Söhne"/>
              </a:rPr>
              <a:t>Comissão sobre vendas: se o aplicativo permitir a venda de ingressos ou produtos relacionados aos eventos, pode-se cobrar uma comissão sobre as vendas realizadas através do aplicativo.</a:t>
            </a:r>
          </a:p>
          <a:p>
            <a:pPr algn="just">
              <a:buFont typeface="+mj-lt"/>
              <a:buAutoNum type="arabicPeriod"/>
            </a:pPr>
            <a:r>
              <a:rPr lang="pt-BR" sz="1100">
                <a:solidFill>
                  <a:srgbClr val="D1D5DB"/>
                </a:solidFill>
                <a:latin typeface="Söhne"/>
              </a:rPr>
              <a:t> </a:t>
            </a:r>
            <a:r>
              <a:rPr lang="pt-BR" sz="1100" b="0" i="0">
                <a:solidFill>
                  <a:srgbClr val="D1D5DB"/>
                </a:solidFill>
                <a:effectLst/>
                <a:latin typeface="Söhne"/>
              </a:rPr>
              <a:t>Investimento: o aplicativo pode ser financiado por meio de investidores anjo</a:t>
            </a:r>
            <a:r>
              <a:rPr lang="pt-BR" sz="1100">
                <a:solidFill>
                  <a:srgbClr val="D1D5DB"/>
                </a:solidFill>
                <a:latin typeface="Söhne"/>
              </a:rPr>
              <a:t> e</a:t>
            </a:r>
            <a:r>
              <a:rPr lang="pt-BR" sz="1100" b="0" i="0">
                <a:solidFill>
                  <a:srgbClr val="D1D5DB"/>
                </a:solidFill>
                <a:effectLst/>
                <a:latin typeface="Söhne"/>
              </a:rPr>
              <a:t> venture capital.</a:t>
            </a:r>
          </a:p>
          <a:p>
            <a:pPr algn="just">
              <a:buFont typeface="+mj-lt"/>
              <a:buAutoNum type="arabicPeriod"/>
            </a:pPr>
            <a:r>
              <a:rPr lang="pt-BR" sz="1100">
                <a:solidFill>
                  <a:srgbClr val="D1D5DB"/>
                </a:solidFill>
                <a:latin typeface="Söhne"/>
              </a:rPr>
              <a:t> </a:t>
            </a:r>
            <a:r>
              <a:rPr lang="pt-BR" sz="1100" b="0" i="0">
                <a:solidFill>
                  <a:srgbClr val="D1D5DB"/>
                </a:solidFill>
                <a:effectLst/>
                <a:latin typeface="Söhne"/>
              </a:rPr>
              <a:t>Modelo </a:t>
            </a:r>
            <a:r>
              <a:rPr lang="pt-BR" sz="1100" b="0" i="0" err="1">
                <a:solidFill>
                  <a:srgbClr val="D1D5DB"/>
                </a:solidFill>
                <a:effectLst/>
                <a:latin typeface="Söhne"/>
              </a:rPr>
              <a:t>freemium</a:t>
            </a:r>
            <a:r>
              <a:rPr lang="pt-BR" sz="1100" b="0" i="0">
                <a:solidFill>
                  <a:srgbClr val="D1D5DB"/>
                </a:solidFill>
                <a:effectLst/>
                <a:latin typeface="Söhne"/>
              </a:rPr>
              <a:t>: o aplicativo pode ser oferecido gratuitamente, mas com recursos limitados. Os recursos premium são oferecidos mediante pagamento.</a:t>
            </a:r>
          </a:p>
          <a:p>
            <a:pPr algn="just">
              <a:buFont typeface="+mj-lt"/>
              <a:buAutoNum type="arabicPeriod"/>
            </a:pPr>
            <a:r>
              <a:rPr lang="pt-BR" sz="1100">
                <a:solidFill>
                  <a:srgbClr val="D1D5DB"/>
                </a:solidFill>
                <a:latin typeface="Söhne"/>
              </a:rPr>
              <a:t> </a:t>
            </a:r>
            <a:r>
              <a:rPr lang="pt-BR" sz="1100" b="0" i="0">
                <a:solidFill>
                  <a:srgbClr val="D1D5DB"/>
                </a:solidFill>
                <a:effectLst/>
                <a:latin typeface="Söhne"/>
              </a:rPr>
              <a:t>Licenciamento</a:t>
            </a:r>
            <a:r>
              <a:rPr lang="pt-BR" sz="1100">
                <a:solidFill>
                  <a:srgbClr val="D1D5DB"/>
                </a:solidFill>
                <a:latin typeface="Söhne"/>
              </a:rPr>
              <a:t>/</a:t>
            </a:r>
            <a:r>
              <a:rPr lang="pt-BR" sz="1100" err="1">
                <a:solidFill>
                  <a:srgbClr val="D1D5DB"/>
                </a:solidFill>
                <a:latin typeface="Söhne"/>
              </a:rPr>
              <a:t>white</a:t>
            </a:r>
            <a:r>
              <a:rPr lang="pt-BR" sz="1100">
                <a:solidFill>
                  <a:srgbClr val="D1D5DB"/>
                </a:solidFill>
                <a:latin typeface="Söhne"/>
              </a:rPr>
              <a:t> </a:t>
            </a:r>
            <a:r>
              <a:rPr lang="pt-BR" sz="1100" err="1">
                <a:solidFill>
                  <a:srgbClr val="D1D5DB"/>
                </a:solidFill>
                <a:latin typeface="Söhne"/>
              </a:rPr>
              <a:t>label</a:t>
            </a:r>
            <a:r>
              <a:rPr lang="pt-BR" sz="1100">
                <a:solidFill>
                  <a:srgbClr val="D1D5DB"/>
                </a:solidFill>
                <a:latin typeface="Söhne"/>
              </a:rPr>
              <a:t>:</a:t>
            </a:r>
            <a:r>
              <a:rPr lang="pt-BR" sz="1100" b="0" i="0">
                <a:solidFill>
                  <a:srgbClr val="D1D5DB"/>
                </a:solidFill>
                <a:effectLst/>
                <a:latin typeface="Söhne"/>
              </a:rPr>
              <a:t> o aplicativo pode ser licenciado para empresas ou organizadores de eventos, que pagam uma taxa pelo uso da plataforma.</a:t>
            </a:r>
          </a:p>
          <a:p>
            <a:pPr algn="just"/>
            <a:endParaRPr lang="pt-BR" sz="1200" b="0" i="0">
              <a:solidFill>
                <a:srgbClr val="D1D5DB"/>
              </a:solidFill>
              <a:effectLst/>
              <a:latin typeface="Söhne"/>
            </a:endParaRPr>
          </a:p>
          <a:p>
            <a:pPr algn="just"/>
            <a:r>
              <a:rPr lang="pt-BR" sz="1200" b="0" i="0">
                <a:solidFill>
                  <a:srgbClr val="D1D5DB"/>
                </a:solidFill>
                <a:effectLst/>
                <a:latin typeface="Söhne"/>
              </a:rPr>
              <a:t>É importante lembrar que a monetização do aplicativo deve ser balanceada com a qualidade da experiência do usuário. É preciso encontrar um equilíbrio entre a geração de receita e a oferta de um serviço de qualidade para os usuários.</a:t>
            </a:r>
          </a:p>
        </p:txBody>
      </p:sp>
    </p:spTree>
    <p:extLst>
      <p:ext uri="{BB962C8B-B14F-4D97-AF65-F5344CB8AC3E}">
        <p14:creationId xmlns:p14="http://schemas.microsoft.com/office/powerpoint/2010/main" val="1359760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1">
            <a:extLst>
              <a:ext uri="{FF2B5EF4-FFF2-40B4-BE49-F238E27FC236}">
                <a16:creationId xmlns:a16="http://schemas.microsoft.com/office/drawing/2014/main" id="{28D55A31-1322-4310-A7C2-53B9C3806E57}"/>
              </a:ext>
            </a:extLst>
          </p:cNvPr>
          <p:cNvSpPr txBox="1">
            <a:spLocks/>
          </p:cNvSpPr>
          <p:nvPr/>
        </p:nvSpPr>
        <p:spPr>
          <a:xfrm>
            <a:off x="706727" y="392107"/>
            <a:ext cx="5832220" cy="38406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457611" rtl="0" eaLnBrk="1" latinLnBrk="0" hangingPunct="1">
              <a:spcBef>
                <a:spcPct val="0"/>
              </a:spcBef>
              <a:buNone/>
              <a:defRPr sz="440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800" b="1" err="1">
                <a:solidFill>
                  <a:srgbClr val="ED145B"/>
                </a:solidFill>
                <a:latin typeface="Calibri"/>
                <a:cs typeface="Calibri"/>
              </a:rPr>
              <a:t>Roadmap</a:t>
            </a:r>
            <a:endParaRPr lang="pt-BR" sz="2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Retângulo: Cantos Arredondados 11">
            <a:extLst>
              <a:ext uri="{FF2B5EF4-FFF2-40B4-BE49-F238E27FC236}">
                <a16:creationId xmlns:a16="http://schemas.microsoft.com/office/drawing/2014/main" id="{385DDA85-C381-464E-5C8B-4DB99CB25F54}"/>
              </a:ext>
            </a:extLst>
          </p:cNvPr>
          <p:cNvSpPr/>
          <p:nvPr/>
        </p:nvSpPr>
        <p:spPr>
          <a:xfrm>
            <a:off x="1527736" y="1882724"/>
            <a:ext cx="3044264" cy="87363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EC116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6789" rtl="0" eaLnBrk="1" latinLnBrk="0" hangingPunct="1">
              <a:defRPr sz="179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6789" algn="l" defTabSz="456789" rtl="0" eaLnBrk="1" latinLnBrk="0" hangingPunct="1">
              <a:defRPr sz="179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3577" algn="l" defTabSz="456789" rtl="0" eaLnBrk="1" latinLnBrk="0" hangingPunct="1">
              <a:defRPr sz="179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366" algn="l" defTabSz="456789" rtl="0" eaLnBrk="1" latinLnBrk="0" hangingPunct="1">
              <a:defRPr sz="179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154" algn="l" defTabSz="456789" rtl="0" eaLnBrk="1" latinLnBrk="0" hangingPunct="1">
              <a:defRPr sz="179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3943" algn="l" defTabSz="456789" rtl="0" eaLnBrk="1" latinLnBrk="0" hangingPunct="1">
              <a:defRPr sz="179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0731" algn="l" defTabSz="456789" rtl="0" eaLnBrk="1" latinLnBrk="0" hangingPunct="1">
              <a:defRPr sz="179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7520" algn="l" defTabSz="456789" rtl="0" eaLnBrk="1" latinLnBrk="0" hangingPunct="1">
              <a:defRPr sz="179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4308" algn="l" defTabSz="456789" rtl="0" eaLnBrk="1" latinLnBrk="0" hangingPunct="1">
              <a:defRPr sz="179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4" name="CaixaDeTexto 16">
            <a:extLst>
              <a:ext uri="{FF2B5EF4-FFF2-40B4-BE49-F238E27FC236}">
                <a16:creationId xmlns:a16="http://schemas.microsoft.com/office/drawing/2014/main" id="{B2AF544D-AA2F-D0A3-9825-ABC90E00600F}"/>
              </a:ext>
            </a:extLst>
          </p:cNvPr>
          <p:cNvSpPr txBox="1"/>
          <p:nvPr/>
        </p:nvSpPr>
        <p:spPr>
          <a:xfrm>
            <a:off x="1586279" y="2069479"/>
            <a:ext cx="2887907" cy="49244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6789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577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0366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7154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943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731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7520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4308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300">
                <a:solidFill>
                  <a:schemeClr val="bg1"/>
                </a:solidFill>
              </a:rPr>
              <a:t>Eventos com premiação e/ou patrocinados por marcas/empresas</a:t>
            </a:r>
            <a:endParaRPr lang="en-US" sz="13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" name="Retângulo: Cantos Arredondados 11">
            <a:extLst>
              <a:ext uri="{FF2B5EF4-FFF2-40B4-BE49-F238E27FC236}">
                <a16:creationId xmlns:a16="http://schemas.microsoft.com/office/drawing/2014/main" id="{352D13FC-B866-A041-F05C-6B656412EA1F}"/>
              </a:ext>
            </a:extLst>
          </p:cNvPr>
          <p:cNvSpPr/>
          <p:nvPr/>
        </p:nvSpPr>
        <p:spPr>
          <a:xfrm>
            <a:off x="5476768" y="3067048"/>
            <a:ext cx="3044265" cy="87363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EC116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6789" rtl="0" eaLnBrk="1" latinLnBrk="0" hangingPunct="1">
              <a:defRPr sz="179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6789" algn="l" defTabSz="456789" rtl="0" eaLnBrk="1" latinLnBrk="0" hangingPunct="1">
              <a:defRPr sz="179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3577" algn="l" defTabSz="456789" rtl="0" eaLnBrk="1" latinLnBrk="0" hangingPunct="1">
              <a:defRPr sz="179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366" algn="l" defTabSz="456789" rtl="0" eaLnBrk="1" latinLnBrk="0" hangingPunct="1">
              <a:defRPr sz="179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154" algn="l" defTabSz="456789" rtl="0" eaLnBrk="1" latinLnBrk="0" hangingPunct="1">
              <a:defRPr sz="179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3943" algn="l" defTabSz="456789" rtl="0" eaLnBrk="1" latinLnBrk="0" hangingPunct="1">
              <a:defRPr sz="179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0731" algn="l" defTabSz="456789" rtl="0" eaLnBrk="1" latinLnBrk="0" hangingPunct="1">
              <a:defRPr sz="179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7520" algn="l" defTabSz="456789" rtl="0" eaLnBrk="1" latinLnBrk="0" hangingPunct="1">
              <a:defRPr sz="179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4308" algn="l" defTabSz="456789" rtl="0" eaLnBrk="1" latinLnBrk="0" hangingPunct="1">
              <a:defRPr sz="179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6" name="CaixaDeTexto 16">
            <a:extLst>
              <a:ext uri="{FF2B5EF4-FFF2-40B4-BE49-F238E27FC236}">
                <a16:creationId xmlns:a16="http://schemas.microsoft.com/office/drawing/2014/main" id="{326B871A-AB9E-C66F-FE98-3CBBE808761C}"/>
              </a:ext>
            </a:extLst>
          </p:cNvPr>
          <p:cNvSpPr txBox="1"/>
          <p:nvPr/>
        </p:nvSpPr>
        <p:spPr>
          <a:xfrm>
            <a:off x="5545749" y="3225273"/>
            <a:ext cx="2910304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6789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577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0366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7154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943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731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7520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4308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err="1">
                <a:solidFill>
                  <a:schemeClr val="bg1"/>
                </a:solidFill>
              </a:rPr>
              <a:t>Gamefica</a:t>
            </a:r>
            <a:r>
              <a:rPr lang="pt-BR" sz="1400" err="1">
                <a:solidFill>
                  <a:schemeClr val="bg1"/>
                </a:solidFill>
                <a:ea typeface="+mn-lt"/>
                <a:cs typeface="+mn-lt"/>
              </a:rPr>
              <a:t>ç</a:t>
            </a:r>
            <a:r>
              <a:rPr lang="pt-BR" sz="1400" err="1">
                <a:solidFill>
                  <a:schemeClr val="bg1"/>
                </a:solidFill>
              </a:rPr>
              <a:t>ão</a:t>
            </a:r>
            <a:r>
              <a:rPr lang="pt-BR" sz="1400">
                <a:solidFill>
                  <a:schemeClr val="bg1"/>
                </a:solidFill>
              </a:rPr>
              <a:t>: Estatísticas, competições, incentivos etc. ...</a:t>
            </a:r>
            <a:endParaRPr lang="en-US" sz="14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8" name="Retângulo: Cantos Arredondados 11">
            <a:extLst>
              <a:ext uri="{FF2B5EF4-FFF2-40B4-BE49-F238E27FC236}">
                <a16:creationId xmlns:a16="http://schemas.microsoft.com/office/drawing/2014/main" id="{75EB94A5-D93C-B929-7725-0DCF119C2698}"/>
              </a:ext>
            </a:extLst>
          </p:cNvPr>
          <p:cNvSpPr/>
          <p:nvPr/>
        </p:nvSpPr>
        <p:spPr>
          <a:xfrm>
            <a:off x="821236" y="3273223"/>
            <a:ext cx="1748264" cy="63963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EC116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6789" rtl="0" eaLnBrk="1" latinLnBrk="0" hangingPunct="1">
              <a:defRPr sz="179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6789" algn="l" defTabSz="456789" rtl="0" eaLnBrk="1" latinLnBrk="0" hangingPunct="1">
              <a:defRPr sz="179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3577" algn="l" defTabSz="456789" rtl="0" eaLnBrk="1" latinLnBrk="0" hangingPunct="1">
              <a:defRPr sz="179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366" algn="l" defTabSz="456789" rtl="0" eaLnBrk="1" latinLnBrk="0" hangingPunct="1">
              <a:defRPr sz="179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154" algn="l" defTabSz="456789" rtl="0" eaLnBrk="1" latinLnBrk="0" hangingPunct="1">
              <a:defRPr sz="179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3943" algn="l" defTabSz="456789" rtl="0" eaLnBrk="1" latinLnBrk="0" hangingPunct="1">
              <a:defRPr sz="179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0731" algn="l" defTabSz="456789" rtl="0" eaLnBrk="1" latinLnBrk="0" hangingPunct="1">
              <a:defRPr sz="179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7520" algn="l" defTabSz="456789" rtl="0" eaLnBrk="1" latinLnBrk="0" hangingPunct="1">
              <a:defRPr sz="179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4308" algn="l" defTabSz="456789" rtl="0" eaLnBrk="1" latinLnBrk="0" hangingPunct="1">
              <a:defRPr sz="179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9" name="CaixaDeTexto 16">
            <a:extLst>
              <a:ext uri="{FF2B5EF4-FFF2-40B4-BE49-F238E27FC236}">
                <a16:creationId xmlns:a16="http://schemas.microsoft.com/office/drawing/2014/main" id="{197C52FE-EC99-EC86-EB82-64D18965184A}"/>
              </a:ext>
            </a:extLst>
          </p:cNvPr>
          <p:cNvSpPr txBox="1"/>
          <p:nvPr/>
        </p:nvSpPr>
        <p:spPr>
          <a:xfrm>
            <a:off x="965278" y="3445255"/>
            <a:ext cx="1465907" cy="29238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6789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577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0366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7154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943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731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7520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4308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300">
                <a:solidFill>
                  <a:schemeClr val="bg1"/>
                </a:solidFill>
              </a:rPr>
              <a:t>Versão </a:t>
            </a:r>
            <a:r>
              <a:rPr lang="pt-BR" sz="1300" err="1">
                <a:solidFill>
                  <a:schemeClr val="bg1"/>
                </a:solidFill>
              </a:rPr>
              <a:t>white</a:t>
            </a:r>
            <a:r>
              <a:rPr lang="pt-BR" sz="1300">
                <a:solidFill>
                  <a:schemeClr val="bg1"/>
                </a:solidFill>
              </a:rPr>
              <a:t> </a:t>
            </a:r>
            <a:r>
              <a:rPr lang="pt-BR" sz="1300" err="1">
                <a:solidFill>
                  <a:schemeClr val="bg1"/>
                </a:solidFill>
              </a:rPr>
              <a:t>label</a:t>
            </a:r>
            <a:endParaRPr lang="pt-BR" sz="1300" err="1">
              <a:solidFill>
                <a:schemeClr val="bg1"/>
              </a:solidFill>
              <a:cs typeface="Calibri"/>
            </a:endParaRPr>
          </a:p>
        </p:txBody>
      </p:sp>
      <p:sp>
        <p:nvSpPr>
          <p:cNvPr id="10" name="Retângulo: Cantos Arredondados 11">
            <a:extLst>
              <a:ext uri="{FF2B5EF4-FFF2-40B4-BE49-F238E27FC236}">
                <a16:creationId xmlns:a16="http://schemas.microsoft.com/office/drawing/2014/main" id="{37DDA413-61C6-604B-DD7E-E41159808771}"/>
              </a:ext>
            </a:extLst>
          </p:cNvPr>
          <p:cNvSpPr/>
          <p:nvPr/>
        </p:nvSpPr>
        <p:spPr>
          <a:xfrm>
            <a:off x="3246736" y="3286723"/>
            <a:ext cx="1748264" cy="63963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EC116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6789" rtl="0" eaLnBrk="1" latinLnBrk="0" hangingPunct="1">
              <a:defRPr sz="179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6789" algn="l" defTabSz="456789" rtl="0" eaLnBrk="1" latinLnBrk="0" hangingPunct="1">
              <a:defRPr sz="179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3577" algn="l" defTabSz="456789" rtl="0" eaLnBrk="1" latinLnBrk="0" hangingPunct="1">
              <a:defRPr sz="179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366" algn="l" defTabSz="456789" rtl="0" eaLnBrk="1" latinLnBrk="0" hangingPunct="1">
              <a:defRPr sz="179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154" algn="l" defTabSz="456789" rtl="0" eaLnBrk="1" latinLnBrk="0" hangingPunct="1">
              <a:defRPr sz="179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3943" algn="l" defTabSz="456789" rtl="0" eaLnBrk="1" latinLnBrk="0" hangingPunct="1">
              <a:defRPr sz="179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0731" algn="l" defTabSz="456789" rtl="0" eaLnBrk="1" latinLnBrk="0" hangingPunct="1">
              <a:defRPr sz="179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7520" algn="l" defTabSz="456789" rtl="0" eaLnBrk="1" latinLnBrk="0" hangingPunct="1">
              <a:defRPr sz="179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4308" algn="l" defTabSz="456789" rtl="0" eaLnBrk="1" latinLnBrk="0" hangingPunct="1">
              <a:defRPr sz="179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1" name="CaixaDeTexto 16">
            <a:extLst>
              <a:ext uri="{FF2B5EF4-FFF2-40B4-BE49-F238E27FC236}">
                <a16:creationId xmlns:a16="http://schemas.microsoft.com/office/drawing/2014/main" id="{BE87BC17-F955-132B-FA2E-857157D26407}"/>
              </a:ext>
            </a:extLst>
          </p:cNvPr>
          <p:cNvSpPr txBox="1"/>
          <p:nvPr/>
        </p:nvSpPr>
        <p:spPr>
          <a:xfrm>
            <a:off x="3390778" y="3458755"/>
            <a:ext cx="1465907" cy="29238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6789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577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0366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7154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943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731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7520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4308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300">
                <a:solidFill>
                  <a:schemeClr val="bg1"/>
                </a:solidFill>
              </a:rPr>
              <a:t>Perfil do atleta</a:t>
            </a:r>
            <a:endParaRPr lang="en-US"/>
          </a:p>
        </p:txBody>
      </p:sp>
      <p:sp>
        <p:nvSpPr>
          <p:cNvPr id="7" name="Retângulo: Cantos Arredondados 11">
            <a:extLst>
              <a:ext uri="{FF2B5EF4-FFF2-40B4-BE49-F238E27FC236}">
                <a16:creationId xmlns:a16="http://schemas.microsoft.com/office/drawing/2014/main" id="{05FF6CB2-AB3F-8E83-FAE4-C58E0AD5DE65}"/>
              </a:ext>
            </a:extLst>
          </p:cNvPr>
          <p:cNvSpPr/>
          <p:nvPr/>
        </p:nvSpPr>
        <p:spPr>
          <a:xfrm>
            <a:off x="5204236" y="1878223"/>
            <a:ext cx="2495264" cy="72963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EC116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6789" rtl="0" eaLnBrk="1" latinLnBrk="0" hangingPunct="1">
              <a:defRPr sz="179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6789" algn="l" defTabSz="456789" rtl="0" eaLnBrk="1" latinLnBrk="0" hangingPunct="1">
              <a:defRPr sz="179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3577" algn="l" defTabSz="456789" rtl="0" eaLnBrk="1" latinLnBrk="0" hangingPunct="1">
              <a:defRPr sz="179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366" algn="l" defTabSz="456789" rtl="0" eaLnBrk="1" latinLnBrk="0" hangingPunct="1">
              <a:defRPr sz="179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154" algn="l" defTabSz="456789" rtl="0" eaLnBrk="1" latinLnBrk="0" hangingPunct="1">
              <a:defRPr sz="179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3943" algn="l" defTabSz="456789" rtl="0" eaLnBrk="1" latinLnBrk="0" hangingPunct="1">
              <a:defRPr sz="179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0731" algn="l" defTabSz="456789" rtl="0" eaLnBrk="1" latinLnBrk="0" hangingPunct="1">
              <a:defRPr sz="179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7520" algn="l" defTabSz="456789" rtl="0" eaLnBrk="1" latinLnBrk="0" hangingPunct="1">
              <a:defRPr sz="179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4308" algn="l" defTabSz="456789" rtl="0" eaLnBrk="1" latinLnBrk="0" hangingPunct="1">
              <a:defRPr sz="179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2" name="CaixaDeTexto 16">
            <a:extLst>
              <a:ext uri="{FF2B5EF4-FFF2-40B4-BE49-F238E27FC236}">
                <a16:creationId xmlns:a16="http://schemas.microsoft.com/office/drawing/2014/main" id="{76E5578E-2509-C11C-CA2B-4025C381C8E2}"/>
              </a:ext>
            </a:extLst>
          </p:cNvPr>
          <p:cNvSpPr txBox="1"/>
          <p:nvPr/>
        </p:nvSpPr>
        <p:spPr>
          <a:xfrm>
            <a:off x="5361777" y="2008728"/>
            <a:ext cx="2185907" cy="49244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6789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577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0366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7154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943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731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7520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4308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300" dirty="0">
                <a:solidFill>
                  <a:schemeClr val="bg1"/>
                </a:solidFill>
              </a:rPr>
              <a:t>Marketplace de empresas e profissionais da área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8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undo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03D64301028FF46B65598D86285C3C5" ma:contentTypeVersion="8" ma:contentTypeDescription="Crie um novo documento." ma:contentTypeScope="" ma:versionID="557f2cf7c9f35020b27c19986f3a9834">
  <xsd:schema xmlns:xsd="http://www.w3.org/2001/XMLSchema" xmlns:xs="http://www.w3.org/2001/XMLSchema" xmlns:p="http://schemas.microsoft.com/office/2006/metadata/properties" xmlns:ns2="aaaaa178-fd32-4ec1-bdbe-b51d35dda2c9" targetNamespace="http://schemas.microsoft.com/office/2006/metadata/properties" ma:root="true" ma:fieldsID="121d9266e8929c774a32a68277d210e5" ns2:_="">
    <xsd:import namespace="aaaaa178-fd32-4ec1-bdbe-b51d35dda2c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aaa178-fd32-4ec1-bdbe-b51d35dda2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F5690B2-2320-4647-B18B-6A73B8A9EBC9}">
  <ds:schemaRefs>
    <ds:schemaRef ds:uri="aaaaa178-fd32-4ec1-bdbe-b51d35dda2c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59B09FA-A22C-4814-A0E6-7D0F99C9BE7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D3A045-1BF2-4F6D-A528-F9642E332335}">
  <ds:schemaRefs>
    <ds:schemaRef ds:uri="aaaaa178-fd32-4ec1-bdbe-b51d35dda2c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1277</TotalTime>
  <Words>722</Words>
  <Application>Microsoft Macintosh PowerPoint</Application>
  <PresentationFormat>Apresentação na tela (16:9)</PresentationFormat>
  <Paragraphs>81</Paragraphs>
  <Slides>16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16</vt:i4>
      </vt:variant>
    </vt:vector>
  </HeadingPairs>
  <TitlesOfParts>
    <vt:vector size="24" baseType="lpstr">
      <vt:lpstr>Roboto</vt:lpstr>
      <vt:lpstr>Calibri Light</vt:lpstr>
      <vt:lpstr>Arial</vt:lpstr>
      <vt:lpstr>Calibri</vt:lpstr>
      <vt:lpstr>Söhne</vt:lpstr>
      <vt:lpstr>Office Theme</vt:lpstr>
      <vt:lpstr>Personalizar design</vt:lpstr>
      <vt:lpstr>Fundo 2</vt:lpstr>
      <vt:lpstr>Apresentação do PowerPoint</vt:lpstr>
      <vt:lpstr>Abertura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Adriano</dc:creator>
  <cp:lastModifiedBy>Elio Gonçalves de Lima</cp:lastModifiedBy>
  <cp:revision>4</cp:revision>
  <dcterms:created xsi:type="dcterms:W3CDTF">2019-02-15T12:16:11Z</dcterms:created>
  <dcterms:modified xsi:type="dcterms:W3CDTF">2023-05-30T19:17:32Z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0x010100E03D64301028FF46B65598D86285C3C5</vt:lpwstr>
  </property>
</Properties>
</file>